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2.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3.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4.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5.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6.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66"/>
  </p:notesMasterIdLst>
  <p:handoutMasterIdLst>
    <p:handoutMasterId r:id="rId167"/>
  </p:handoutMasterIdLst>
  <p:sldIdLst>
    <p:sldId id="1456" r:id="rId3"/>
    <p:sldId id="1452" r:id="rId4"/>
    <p:sldId id="1453" r:id="rId5"/>
    <p:sldId id="1450" r:id="rId6"/>
    <p:sldId id="1071" r:id="rId7"/>
    <p:sldId id="1451" r:id="rId8"/>
    <p:sldId id="1449" r:id="rId9"/>
    <p:sldId id="257" r:id="rId10"/>
    <p:sldId id="262" r:id="rId11"/>
    <p:sldId id="1454" r:id="rId12"/>
    <p:sldId id="956" r:id="rId13"/>
    <p:sldId id="841" r:id="rId14"/>
    <p:sldId id="1200" r:id="rId15"/>
    <p:sldId id="263" r:id="rId16"/>
    <p:sldId id="268" r:id="rId17"/>
    <p:sldId id="283" r:id="rId18"/>
    <p:sldId id="269" r:id="rId19"/>
    <p:sldId id="483" r:id="rId20"/>
    <p:sldId id="484" r:id="rId21"/>
    <p:sldId id="486" r:id="rId22"/>
    <p:sldId id="485" r:id="rId23"/>
    <p:sldId id="1210" r:id="rId24"/>
    <p:sldId id="271" r:id="rId25"/>
    <p:sldId id="272" r:id="rId26"/>
    <p:sldId id="273" r:id="rId27"/>
    <p:sldId id="274" r:id="rId28"/>
    <p:sldId id="275" r:id="rId29"/>
    <p:sldId id="276" r:id="rId30"/>
    <p:sldId id="277" r:id="rId31"/>
    <p:sldId id="278" r:id="rId32"/>
    <p:sldId id="279" r:id="rId33"/>
    <p:sldId id="1448" r:id="rId34"/>
    <p:sldId id="280" r:id="rId35"/>
    <p:sldId id="281" r:id="rId36"/>
    <p:sldId id="282" r:id="rId37"/>
    <p:sldId id="260" r:id="rId38"/>
    <p:sldId id="284" r:id="rId39"/>
    <p:sldId id="285" r:id="rId40"/>
    <p:sldId id="286" r:id="rId41"/>
    <p:sldId id="287" r:id="rId42"/>
    <p:sldId id="327" r:id="rId43"/>
    <p:sldId id="1192" r:id="rId44"/>
    <p:sldId id="1195" r:id="rId45"/>
    <p:sldId id="288" r:id="rId46"/>
    <p:sldId id="289" r:id="rId47"/>
    <p:sldId id="290" r:id="rId48"/>
    <p:sldId id="1214" r:id="rId49"/>
    <p:sldId id="1215" r:id="rId50"/>
    <p:sldId id="1194" r:id="rId51"/>
    <p:sldId id="292" r:id="rId52"/>
    <p:sldId id="293" r:id="rId53"/>
    <p:sldId id="294" r:id="rId54"/>
    <p:sldId id="354" r:id="rId55"/>
    <p:sldId id="295" r:id="rId56"/>
    <p:sldId id="355" r:id="rId57"/>
    <p:sldId id="1199" r:id="rId58"/>
    <p:sldId id="683" r:id="rId59"/>
    <p:sldId id="1457" r:id="rId60"/>
    <p:sldId id="1458" r:id="rId61"/>
    <p:sldId id="296" r:id="rId62"/>
    <p:sldId id="1333" r:id="rId63"/>
    <p:sldId id="302" r:id="rId64"/>
    <p:sldId id="303" r:id="rId65"/>
    <p:sldId id="304" r:id="rId66"/>
    <p:sldId id="305" r:id="rId67"/>
    <p:sldId id="306" r:id="rId68"/>
    <p:sldId id="1329" r:id="rId69"/>
    <p:sldId id="307" r:id="rId70"/>
    <p:sldId id="308" r:id="rId71"/>
    <p:sldId id="309" r:id="rId72"/>
    <p:sldId id="377" r:id="rId73"/>
    <p:sldId id="310" r:id="rId74"/>
    <p:sldId id="311" r:id="rId75"/>
    <p:sldId id="1211" r:id="rId76"/>
    <p:sldId id="297" r:id="rId77"/>
    <p:sldId id="298" r:id="rId78"/>
    <p:sldId id="1212" r:id="rId79"/>
    <p:sldId id="1213" r:id="rId80"/>
    <p:sldId id="1330" r:id="rId81"/>
    <p:sldId id="299" r:id="rId82"/>
    <p:sldId id="301" r:id="rId83"/>
    <p:sldId id="487" r:id="rId84"/>
    <p:sldId id="488" r:id="rId85"/>
    <p:sldId id="489" r:id="rId86"/>
    <p:sldId id="490" r:id="rId87"/>
    <p:sldId id="491" r:id="rId88"/>
    <p:sldId id="684" r:id="rId89"/>
    <p:sldId id="1205" r:id="rId90"/>
    <p:sldId id="1459" r:id="rId91"/>
    <p:sldId id="1460" r:id="rId92"/>
    <p:sldId id="788" r:id="rId93"/>
    <p:sldId id="312" r:id="rId94"/>
    <p:sldId id="378" r:id="rId95"/>
    <p:sldId id="423" r:id="rId96"/>
    <p:sldId id="379" r:id="rId97"/>
    <p:sldId id="380" r:id="rId98"/>
    <p:sldId id="381" r:id="rId99"/>
    <p:sldId id="382" r:id="rId100"/>
    <p:sldId id="383" r:id="rId101"/>
    <p:sldId id="384" r:id="rId102"/>
    <p:sldId id="385" r:id="rId103"/>
    <p:sldId id="386" r:id="rId104"/>
    <p:sldId id="387" r:id="rId105"/>
    <p:sldId id="388" r:id="rId106"/>
    <p:sldId id="1203" r:id="rId107"/>
    <p:sldId id="389" r:id="rId108"/>
    <p:sldId id="390" r:id="rId109"/>
    <p:sldId id="391" r:id="rId110"/>
    <p:sldId id="1428" r:id="rId111"/>
    <p:sldId id="392" r:id="rId112"/>
    <p:sldId id="1429" r:id="rId113"/>
    <p:sldId id="493" r:id="rId114"/>
    <p:sldId id="494" r:id="rId115"/>
    <p:sldId id="495" r:id="rId116"/>
    <p:sldId id="496" r:id="rId117"/>
    <p:sldId id="758" r:id="rId118"/>
    <p:sldId id="1209" r:id="rId119"/>
    <p:sldId id="1461" r:id="rId120"/>
    <p:sldId id="1462" r:id="rId121"/>
    <p:sldId id="1464" r:id="rId122"/>
    <p:sldId id="1331" r:id="rId123"/>
    <p:sldId id="1332" r:id="rId124"/>
    <p:sldId id="393" r:id="rId125"/>
    <p:sldId id="1431" r:id="rId126"/>
    <p:sldId id="394" r:id="rId127"/>
    <p:sldId id="1430" r:id="rId128"/>
    <p:sldId id="395" r:id="rId129"/>
    <p:sldId id="396" r:id="rId130"/>
    <p:sldId id="1432" r:id="rId131"/>
    <p:sldId id="397" r:id="rId132"/>
    <p:sldId id="498" r:id="rId133"/>
    <p:sldId id="499" r:id="rId134"/>
    <p:sldId id="398" r:id="rId135"/>
    <p:sldId id="1436" r:id="rId136"/>
    <p:sldId id="1435" r:id="rId137"/>
    <p:sldId id="500" r:id="rId138"/>
    <p:sldId id="501" r:id="rId139"/>
    <p:sldId id="400" r:id="rId140"/>
    <p:sldId id="401" r:id="rId141"/>
    <p:sldId id="1442" r:id="rId142"/>
    <p:sldId id="1437" r:id="rId143"/>
    <p:sldId id="402" r:id="rId144"/>
    <p:sldId id="468" r:id="rId145"/>
    <p:sldId id="469" r:id="rId146"/>
    <p:sldId id="1440" r:id="rId147"/>
    <p:sldId id="1441" r:id="rId148"/>
    <p:sldId id="403" r:id="rId149"/>
    <p:sldId id="404" r:id="rId150"/>
    <p:sldId id="1443" r:id="rId151"/>
    <p:sldId id="405" r:id="rId152"/>
    <p:sldId id="1444" r:id="rId153"/>
    <p:sldId id="406" r:id="rId154"/>
    <p:sldId id="408" r:id="rId155"/>
    <p:sldId id="1445" r:id="rId156"/>
    <p:sldId id="1446" r:id="rId157"/>
    <p:sldId id="409" r:id="rId158"/>
    <p:sldId id="410" r:id="rId159"/>
    <p:sldId id="411" r:id="rId160"/>
    <p:sldId id="412" r:id="rId161"/>
    <p:sldId id="413" r:id="rId162"/>
    <p:sldId id="414" r:id="rId163"/>
    <p:sldId id="1207" r:id="rId164"/>
    <p:sldId id="1208" r:id="rId165"/>
  </p:sldIdLst>
  <p:sldSz cx="9144000" cy="6858000" type="screen4x3"/>
  <p:notesSz cx="6858000" cy="9144000"/>
  <p:custDataLst>
    <p:tags r:id="rId1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B77"/>
    <a:srgbClr val="43CB19"/>
    <a:srgbClr val="1C1A0E"/>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72" autoAdjust="0"/>
    <p:restoredTop sz="94660"/>
  </p:normalViewPr>
  <p:slideViewPr>
    <p:cSldViewPr snapToGrid="0" showGuides="1">
      <p:cViewPr varScale="1">
        <p:scale>
          <a:sx n="108" d="100"/>
          <a:sy n="108" d="100"/>
        </p:scale>
        <p:origin x="78" y="186"/>
      </p:cViewPr>
      <p:guideLst>
        <p:guide orient="horz" pos="2054"/>
        <p:guide pos="2880"/>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13.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390.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403.wmf"/><Relationship Id="rId2" Type="http://schemas.openxmlformats.org/officeDocument/2006/relationships/image" Target="../media/image402.wmf"/><Relationship Id="rId1" Type="http://schemas.openxmlformats.org/officeDocument/2006/relationships/image" Target="../media/image401.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406.wmf"/><Relationship Id="rId1" Type="http://schemas.openxmlformats.org/officeDocument/2006/relationships/image" Target="../media/image40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5" Type="http://schemas.openxmlformats.org/officeDocument/2006/relationships/image" Target="../media/image48.wmf"/><Relationship Id="rId4"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4.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63.wmf"/><Relationship Id="rId1"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68.wmf"/><Relationship Id="rId4"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7.wmf"/><Relationship Id="rId5" Type="http://schemas.openxmlformats.org/officeDocument/2006/relationships/image" Target="../media/image72.wmf"/><Relationship Id="rId4" Type="http://schemas.openxmlformats.org/officeDocument/2006/relationships/image" Target="../media/image7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52.wmf"/><Relationship Id="rId5" Type="http://schemas.openxmlformats.org/officeDocument/2006/relationships/image" Target="../media/image76.wmf"/><Relationship Id="rId4"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4" Type="http://schemas.openxmlformats.org/officeDocument/2006/relationships/image" Target="../media/image8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9.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image" Target="../media/image101.wmf"/><Relationship Id="rId7" Type="http://schemas.openxmlformats.org/officeDocument/2006/relationships/image" Target="../media/image105.wmf"/><Relationship Id="rId2" Type="http://schemas.openxmlformats.org/officeDocument/2006/relationships/image" Target="../media/image100.wmf"/><Relationship Id="rId1" Type="http://schemas.openxmlformats.org/officeDocument/2006/relationships/image" Target="../media/image90.wmf"/><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e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2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29.wmf"/><Relationship Id="rId13" Type="http://schemas.openxmlformats.org/officeDocument/2006/relationships/image" Target="../media/image134.wmf"/><Relationship Id="rId3" Type="http://schemas.openxmlformats.org/officeDocument/2006/relationships/image" Target="../media/image121.wmf"/><Relationship Id="rId7" Type="http://schemas.openxmlformats.org/officeDocument/2006/relationships/image" Target="../media/image128.wmf"/><Relationship Id="rId12" Type="http://schemas.openxmlformats.org/officeDocument/2006/relationships/image" Target="../media/image133.wmf"/><Relationship Id="rId2" Type="http://schemas.openxmlformats.org/officeDocument/2006/relationships/image" Target="../media/image120.wmf"/><Relationship Id="rId1" Type="http://schemas.openxmlformats.org/officeDocument/2006/relationships/image" Target="../media/image124.wmf"/><Relationship Id="rId6" Type="http://schemas.openxmlformats.org/officeDocument/2006/relationships/image" Target="../media/image127.wmf"/><Relationship Id="rId11" Type="http://schemas.openxmlformats.org/officeDocument/2006/relationships/image" Target="../media/image132.wmf"/><Relationship Id="rId5" Type="http://schemas.openxmlformats.org/officeDocument/2006/relationships/image" Target="../media/image126.wmf"/><Relationship Id="rId10" Type="http://schemas.openxmlformats.org/officeDocument/2006/relationships/image" Target="../media/image131.wmf"/><Relationship Id="rId4" Type="http://schemas.openxmlformats.org/officeDocument/2006/relationships/image" Target="../media/image125.wmf"/><Relationship Id="rId9" Type="http://schemas.openxmlformats.org/officeDocument/2006/relationships/image" Target="../media/image13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5" Type="http://schemas.openxmlformats.org/officeDocument/2006/relationships/image" Target="../media/image139.wmf"/><Relationship Id="rId4" Type="http://schemas.openxmlformats.org/officeDocument/2006/relationships/image" Target="../media/image138.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4" Type="http://schemas.openxmlformats.org/officeDocument/2006/relationships/image" Target="../media/image143.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image" Target="../media/image144.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emf"/><Relationship Id="rId6" Type="http://schemas.openxmlformats.org/officeDocument/2006/relationships/image" Target="../media/image124.wmf"/><Relationship Id="rId5" Type="http://schemas.openxmlformats.org/officeDocument/2006/relationships/image" Target="../media/image150.wmf"/><Relationship Id="rId4" Type="http://schemas.openxmlformats.org/officeDocument/2006/relationships/image" Target="../media/image149.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image" Target="../media/image148.wmf"/><Relationship Id="rId7" Type="http://schemas.openxmlformats.org/officeDocument/2006/relationships/image" Target="../media/image124.wmf"/><Relationship Id="rId2" Type="http://schemas.openxmlformats.org/officeDocument/2006/relationships/image" Target="../media/image147.wmf"/><Relationship Id="rId1" Type="http://schemas.openxmlformats.org/officeDocument/2006/relationships/image" Target="../media/image151.emf"/><Relationship Id="rId6" Type="http://schemas.openxmlformats.org/officeDocument/2006/relationships/image" Target="../media/image154.wmf"/><Relationship Id="rId5" Type="http://schemas.openxmlformats.org/officeDocument/2006/relationships/image" Target="../media/image153.wmf"/><Relationship Id="rId4" Type="http://schemas.openxmlformats.org/officeDocument/2006/relationships/image" Target="../media/image15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52.wmf"/><Relationship Id="rId7" Type="http://schemas.openxmlformats.org/officeDocument/2006/relationships/image" Target="../media/image158.emf"/><Relationship Id="rId2" Type="http://schemas.openxmlformats.org/officeDocument/2006/relationships/image" Target="../media/image148.wmf"/><Relationship Id="rId1" Type="http://schemas.openxmlformats.org/officeDocument/2006/relationships/image" Target="../media/image147.wmf"/><Relationship Id="rId6" Type="http://schemas.openxmlformats.org/officeDocument/2006/relationships/image" Target="../media/image157.wmf"/><Relationship Id="rId5" Type="http://schemas.openxmlformats.org/officeDocument/2006/relationships/image" Target="../media/image156.wmf"/><Relationship Id="rId4" Type="http://schemas.openxmlformats.org/officeDocument/2006/relationships/image" Target="../media/image124.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image" Target="../media/image159.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image" Target="../media/image163.wmf"/><Relationship Id="rId7" Type="http://schemas.openxmlformats.org/officeDocument/2006/relationships/image" Target="../media/image167.wmf"/><Relationship Id="rId2" Type="http://schemas.openxmlformats.org/officeDocument/2006/relationships/image" Target="../media/image162.wmf"/><Relationship Id="rId1" Type="http://schemas.openxmlformats.org/officeDocument/2006/relationships/image" Target="../media/image161.wmf"/><Relationship Id="rId6" Type="http://schemas.openxmlformats.org/officeDocument/2006/relationships/image" Target="../media/image166.wmf"/><Relationship Id="rId5" Type="http://schemas.openxmlformats.org/officeDocument/2006/relationships/image" Target="../media/image165.wmf"/><Relationship Id="rId4" Type="http://schemas.openxmlformats.org/officeDocument/2006/relationships/image" Target="../media/image16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image" Target="../media/image180.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21.wmf"/><Relationship Id="rId1" Type="http://schemas.openxmlformats.org/officeDocument/2006/relationships/image" Target="../media/image187.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 Id="rId6" Type="http://schemas.openxmlformats.org/officeDocument/2006/relationships/image" Target="../media/image194.wmf"/><Relationship Id="rId5" Type="http://schemas.openxmlformats.org/officeDocument/2006/relationships/image" Target="../media/image193.wmf"/><Relationship Id="rId4" Type="http://schemas.openxmlformats.org/officeDocument/2006/relationships/image" Target="../media/image19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7.wmf"/><Relationship Id="rId1" Type="http://schemas.openxmlformats.org/officeDocument/2006/relationships/image" Target="../media/image28.wmf"/><Relationship Id="rId4" Type="http://schemas.openxmlformats.org/officeDocument/2006/relationships/image" Target="../media/image32.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71.wmf"/><Relationship Id="rId7" Type="http://schemas.openxmlformats.org/officeDocument/2006/relationships/image" Target="../media/image196.wmf"/><Relationship Id="rId2" Type="http://schemas.openxmlformats.org/officeDocument/2006/relationships/image" Target="../media/image170.wmf"/><Relationship Id="rId1" Type="http://schemas.openxmlformats.org/officeDocument/2006/relationships/image" Target="../media/image169.wmf"/><Relationship Id="rId6" Type="http://schemas.openxmlformats.org/officeDocument/2006/relationships/image" Target="../media/image195.wmf"/><Relationship Id="rId5" Type="http://schemas.openxmlformats.org/officeDocument/2006/relationships/image" Target="../media/image180.wmf"/><Relationship Id="rId4" Type="http://schemas.openxmlformats.org/officeDocument/2006/relationships/image" Target="../media/image177.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 Id="rId5" Type="http://schemas.openxmlformats.org/officeDocument/2006/relationships/image" Target="../media/image188.wmf"/><Relationship Id="rId4" Type="http://schemas.openxmlformats.org/officeDocument/2006/relationships/image" Target="../media/image200.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 Id="rId6" Type="http://schemas.openxmlformats.org/officeDocument/2006/relationships/image" Target="../media/image212.wmf"/><Relationship Id="rId5" Type="http://schemas.openxmlformats.org/officeDocument/2006/relationships/image" Target="../media/image211.wmf"/><Relationship Id="rId4" Type="http://schemas.openxmlformats.org/officeDocument/2006/relationships/image" Target="../media/image210.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 Id="rId5" Type="http://schemas.openxmlformats.org/officeDocument/2006/relationships/image" Target="../media/image217.wmf"/><Relationship Id="rId4" Type="http://schemas.openxmlformats.org/officeDocument/2006/relationships/image" Target="../media/image216.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25.wmf"/><Relationship Id="rId3" Type="http://schemas.openxmlformats.org/officeDocument/2006/relationships/image" Target="../media/image220.wmf"/><Relationship Id="rId7" Type="http://schemas.openxmlformats.org/officeDocument/2006/relationships/image" Target="../media/image224.wmf"/><Relationship Id="rId2" Type="http://schemas.openxmlformats.org/officeDocument/2006/relationships/image" Target="../media/image219.wmf"/><Relationship Id="rId1" Type="http://schemas.openxmlformats.org/officeDocument/2006/relationships/image" Target="../media/image218.wmf"/><Relationship Id="rId6" Type="http://schemas.openxmlformats.org/officeDocument/2006/relationships/image" Target="../media/image223.wmf"/><Relationship Id="rId5" Type="http://schemas.openxmlformats.org/officeDocument/2006/relationships/image" Target="../media/image222.wmf"/><Relationship Id="rId10" Type="http://schemas.openxmlformats.org/officeDocument/2006/relationships/image" Target="../media/image227.wmf"/><Relationship Id="rId4" Type="http://schemas.openxmlformats.org/officeDocument/2006/relationships/image" Target="../media/image221.wmf"/><Relationship Id="rId9" Type="http://schemas.openxmlformats.org/officeDocument/2006/relationships/image" Target="../media/image226.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 Id="rId6" Type="http://schemas.openxmlformats.org/officeDocument/2006/relationships/image" Target="../media/image233.wmf"/><Relationship Id="rId5" Type="http://schemas.openxmlformats.org/officeDocument/2006/relationships/image" Target="../media/image232.wmf"/><Relationship Id="rId4" Type="http://schemas.openxmlformats.org/officeDocument/2006/relationships/image" Target="../media/image231.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241.wmf"/><Relationship Id="rId3" Type="http://schemas.openxmlformats.org/officeDocument/2006/relationships/image" Target="../media/image236.wmf"/><Relationship Id="rId7" Type="http://schemas.openxmlformats.org/officeDocument/2006/relationships/image" Target="../media/image240.wmf"/><Relationship Id="rId12" Type="http://schemas.openxmlformats.org/officeDocument/2006/relationships/image" Target="../media/image245.wmf"/><Relationship Id="rId2" Type="http://schemas.openxmlformats.org/officeDocument/2006/relationships/image" Target="../media/image235.wmf"/><Relationship Id="rId1" Type="http://schemas.openxmlformats.org/officeDocument/2006/relationships/image" Target="../media/image234.wmf"/><Relationship Id="rId6" Type="http://schemas.openxmlformats.org/officeDocument/2006/relationships/image" Target="../media/image239.wmf"/><Relationship Id="rId11" Type="http://schemas.openxmlformats.org/officeDocument/2006/relationships/image" Target="../media/image244.wmf"/><Relationship Id="rId5" Type="http://schemas.openxmlformats.org/officeDocument/2006/relationships/image" Target="../media/image238.wmf"/><Relationship Id="rId10" Type="http://schemas.openxmlformats.org/officeDocument/2006/relationships/image" Target="../media/image243.wmf"/><Relationship Id="rId4" Type="http://schemas.openxmlformats.org/officeDocument/2006/relationships/image" Target="../media/image237.wmf"/><Relationship Id="rId9" Type="http://schemas.openxmlformats.org/officeDocument/2006/relationships/image" Target="../media/image242.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48.wmf"/><Relationship Id="rId7" Type="http://schemas.openxmlformats.org/officeDocument/2006/relationships/image" Target="../media/image252.wmf"/><Relationship Id="rId2" Type="http://schemas.openxmlformats.org/officeDocument/2006/relationships/image" Target="../media/image247.wmf"/><Relationship Id="rId1" Type="http://schemas.openxmlformats.org/officeDocument/2006/relationships/image" Target="../media/image246.wmf"/><Relationship Id="rId6" Type="http://schemas.openxmlformats.org/officeDocument/2006/relationships/image" Target="../media/image251.wmf"/><Relationship Id="rId5" Type="http://schemas.openxmlformats.org/officeDocument/2006/relationships/image" Target="../media/image250.wmf"/><Relationship Id="rId4" Type="http://schemas.openxmlformats.org/officeDocument/2006/relationships/image" Target="../media/image24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 Id="rId4" Type="http://schemas.openxmlformats.org/officeDocument/2006/relationships/image" Target="../media/image256.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58.wmf"/><Relationship Id="rId1" Type="http://schemas.openxmlformats.org/officeDocument/2006/relationships/image" Target="../media/image257.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60.wmf"/><Relationship Id="rId6" Type="http://schemas.openxmlformats.org/officeDocument/2006/relationships/image" Target="../media/image265.wmf"/><Relationship Id="rId5" Type="http://schemas.openxmlformats.org/officeDocument/2006/relationships/image" Target="../media/image264.wmf"/><Relationship Id="rId4" Type="http://schemas.openxmlformats.org/officeDocument/2006/relationships/image" Target="../media/image263.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272.wmf"/><Relationship Id="rId3" Type="http://schemas.openxmlformats.org/officeDocument/2006/relationships/image" Target="../media/image267.wmf"/><Relationship Id="rId7" Type="http://schemas.openxmlformats.org/officeDocument/2006/relationships/image" Target="../media/image271.wmf"/><Relationship Id="rId2" Type="http://schemas.openxmlformats.org/officeDocument/2006/relationships/image" Target="../media/image263.wmf"/><Relationship Id="rId1" Type="http://schemas.openxmlformats.org/officeDocument/2006/relationships/image" Target="../media/image262.wmf"/><Relationship Id="rId6" Type="http://schemas.openxmlformats.org/officeDocument/2006/relationships/image" Target="../media/image270.wmf"/><Relationship Id="rId5" Type="http://schemas.openxmlformats.org/officeDocument/2006/relationships/image" Target="../media/image269.wmf"/><Relationship Id="rId10" Type="http://schemas.openxmlformats.org/officeDocument/2006/relationships/image" Target="../media/image274.wmf"/><Relationship Id="rId4" Type="http://schemas.openxmlformats.org/officeDocument/2006/relationships/image" Target="../media/image268.wmf"/><Relationship Id="rId9" Type="http://schemas.openxmlformats.org/officeDocument/2006/relationships/image" Target="../media/image273.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image" Target="../media/image275.wmf"/><Relationship Id="rId6" Type="http://schemas.openxmlformats.org/officeDocument/2006/relationships/image" Target="../media/image280.wmf"/><Relationship Id="rId5" Type="http://schemas.openxmlformats.org/officeDocument/2006/relationships/image" Target="../media/image279.wmf"/><Relationship Id="rId4" Type="http://schemas.openxmlformats.org/officeDocument/2006/relationships/image" Target="../media/image278.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81.wmf"/><Relationship Id="rId6" Type="http://schemas.openxmlformats.org/officeDocument/2006/relationships/image" Target="../media/image284.wmf"/><Relationship Id="rId5" Type="http://schemas.openxmlformats.org/officeDocument/2006/relationships/image" Target="../media/image283.wmf"/><Relationship Id="rId4" Type="http://schemas.openxmlformats.org/officeDocument/2006/relationships/image" Target="../media/image282.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89.wmf"/><Relationship Id="rId7" Type="http://schemas.openxmlformats.org/officeDocument/2006/relationships/image" Target="../media/image293.wmf"/><Relationship Id="rId2" Type="http://schemas.openxmlformats.org/officeDocument/2006/relationships/image" Target="../media/image288.wmf"/><Relationship Id="rId1" Type="http://schemas.openxmlformats.org/officeDocument/2006/relationships/image" Target="../media/image287.wmf"/><Relationship Id="rId6" Type="http://schemas.openxmlformats.org/officeDocument/2006/relationships/image" Target="../media/image292.wmf"/><Relationship Id="rId5" Type="http://schemas.openxmlformats.org/officeDocument/2006/relationships/image" Target="../media/image291.wmf"/><Relationship Id="rId4" Type="http://schemas.openxmlformats.org/officeDocument/2006/relationships/image" Target="../media/image290.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95.wmf"/><Relationship Id="rId2" Type="http://schemas.openxmlformats.org/officeDocument/2006/relationships/image" Target="../media/image294.wmf"/><Relationship Id="rId1" Type="http://schemas.openxmlformats.org/officeDocument/2006/relationships/image" Target="../media/image282.wmf"/><Relationship Id="rId4" Type="http://schemas.openxmlformats.org/officeDocument/2006/relationships/image" Target="../media/image296.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00.wmf"/><Relationship Id="rId3" Type="http://schemas.openxmlformats.org/officeDocument/2006/relationships/image" Target="../media/image263.wmf"/><Relationship Id="rId7" Type="http://schemas.openxmlformats.org/officeDocument/2006/relationships/image" Target="../media/image299.wmf"/><Relationship Id="rId2" Type="http://schemas.openxmlformats.org/officeDocument/2006/relationships/image" Target="../media/image262.wmf"/><Relationship Id="rId1" Type="http://schemas.openxmlformats.org/officeDocument/2006/relationships/image" Target="../media/image282.wmf"/><Relationship Id="rId6" Type="http://schemas.openxmlformats.org/officeDocument/2006/relationships/image" Target="../media/image298.wmf"/><Relationship Id="rId5" Type="http://schemas.openxmlformats.org/officeDocument/2006/relationships/image" Target="../media/image297.wmf"/><Relationship Id="rId4" Type="http://schemas.openxmlformats.org/officeDocument/2006/relationships/image" Target="../media/image296.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wmf"/><Relationship Id="rId4" Type="http://schemas.openxmlformats.org/officeDocument/2006/relationships/image" Target="../media/image30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306.wmf"/><Relationship Id="rId1" Type="http://schemas.openxmlformats.org/officeDocument/2006/relationships/image" Target="../media/image305.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09.wmf"/><Relationship Id="rId1" Type="http://schemas.openxmlformats.org/officeDocument/2006/relationships/image" Target="../media/image308.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11.wmf"/><Relationship Id="rId1" Type="http://schemas.openxmlformats.org/officeDocument/2006/relationships/image" Target="../media/image310.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312.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 Id="rId6" Type="http://schemas.openxmlformats.org/officeDocument/2006/relationships/image" Target="../media/image317.wmf"/><Relationship Id="rId5" Type="http://schemas.openxmlformats.org/officeDocument/2006/relationships/image" Target="../media/image316.wmf"/><Relationship Id="rId4" Type="http://schemas.openxmlformats.org/officeDocument/2006/relationships/image" Target="../media/image311.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325.wmf"/><Relationship Id="rId3" Type="http://schemas.openxmlformats.org/officeDocument/2006/relationships/image" Target="../media/image320.wmf"/><Relationship Id="rId7" Type="http://schemas.openxmlformats.org/officeDocument/2006/relationships/image" Target="../media/image324.wmf"/><Relationship Id="rId2" Type="http://schemas.openxmlformats.org/officeDocument/2006/relationships/image" Target="../media/image319.wmf"/><Relationship Id="rId1" Type="http://schemas.openxmlformats.org/officeDocument/2006/relationships/image" Target="../media/image318.wmf"/><Relationship Id="rId6" Type="http://schemas.openxmlformats.org/officeDocument/2006/relationships/image" Target="../media/image323.wmf"/><Relationship Id="rId5" Type="http://schemas.openxmlformats.org/officeDocument/2006/relationships/image" Target="../media/image322.wmf"/><Relationship Id="rId4" Type="http://schemas.openxmlformats.org/officeDocument/2006/relationships/image" Target="../media/image321.wmf"/><Relationship Id="rId9" Type="http://schemas.openxmlformats.org/officeDocument/2006/relationships/image" Target="../media/image326.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249.wmf"/><Relationship Id="rId3" Type="http://schemas.openxmlformats.org/officeDocument/2006/relationships/image" Target="../media/image209.wmf"/><Relationship Id="rId7" Type="http://schemas.openxmlformats.org/officeDocument/2006/relationships/image" Target="../media/image245.wmf"/><Relationship Id="rId2" Type="http://schemas.openxmlformats.org/officeDocument/2006/relationships/image" Target="../media/image199.wmf"/><Relationship Id="rId1" Type="http://schemas.openxmlformats.org/officeDocument/2006/relationships/image" Target="../media/image197.wmf"/><Relationship Id="rId6" Type="http://schemas.openxmlformats.org/officeDocument/2006/relationships/image" Target="../media/image227.wmf"/><Relationship Id="rId5" Type="http://schemas.openxmlformats.org/officeDocument/2006/relationships/image" Target="../media/image224.wmf"/><Relationship Id="rId10" Type="http://schemas.openxmlformats.org/officeDocument/2006/relationships/image" Target="../media/image327.wmf"/><Relationship Id="rId4" Type="http://schemas.openxmlformats.org/officeDocument/2006/relationships/image" Target="../media/image217.wmf"/><Relationship Id="rId9" Type="http://schemas.openxmlformats.org/officeDocument/2006/relationships/image" Target="../media/image252.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199.wmf"/><Relationship Id="rId1" Type="http://schemas.openxmlformats.org/officeDocument/2006/relationships/image" Target="../media/image197.wmf"/><Relationship Id="rId5" Type="http://schemas.openxmlformats.org/officeDocument/2006/relationships/image" Target="../media/image259.wmf"/><Relationship Id="rId4" Type="http://schemas.openxmlformats.org/officeDocument/2006/relationships/image" Target="../media/image328.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29.wmf"/><Relationship Id="rId2" Type="http://schemas.openxmlformats.org/officeDocument/2006/relationships/image" Target="../media/image297.wmf"/><Relationship Id="rId1" Type="http://schemas.openxmlformats.org/officeDocument/2006/relationships/image" Target="../media/image261.wmf"/><Relationship Id="rId6" Type="http://schemas.openxmlformats.org/officeDocument/2006/relationships/image" Target="../media/image296.wmf"/><Relationship Id="rId5" Type="http://schemas.openxmlformats.org/officeDocument/2006/relationships/image" Target="../media/image295.wmf"/><Relationship Id="rId4" Type="http://schemas.openxmlformats.org/officeDocument/2006/relationships/image" Target="../media/image299.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33.wmf"/><Relationship Id="rId2" Type="http://schemas.openxmlformats.org/officeDocument/2006/relationships/image" Target="../media/image332.wmf"/><Relationship Id="rId1" Type="http://schemas.openxmlformats.org/officeDocument/2006/relationships/image" Target="../media/image3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36.wmf"/><Relationship Id="rId2" Type="http://schemas.openxmlformats.org/officeDocument/2006/relationships/image" Target="../media/image335.wmf"/><Relationship Id="rId1" Type="http://schemas.openxmlformats.org/officeDocument/2006/relationships/image" Target="../media/image334.wmf"/><Relationship Id="rId5" Type="http://schemas.openxmlformats.org/officeDocument/2006/relationships/image" Target="../media/image338.wmf"/><Relationship Id="rId4" Type="http://schemas.openxmlformats.org/officeDocument/2006/relationships/image" Target="../media/image337.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341.wmf"/><Relationship Id="rId2" Type="http://schemas.openxmlformats.org/officeDocument/2006/relationships/image" Target="../media/image340.wmf"/><Relationship Id="rId1" Type="http://schemas.openxmlformats.org/officeDocument/2006/relationships/image" Target="../media/image339.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343.wmf"/><Relationship Id="rId1" Type="http://schemas.openxmlformats.org/officeDocument/2006/relationships/image" Target="../media/image342.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346.wmf"/><Relationship Id="rId2" Type="http://schemas.openxmlformats.org/officeDocument/2006/relationships/image" Target="../media/image345.wmf"/><Relationship Id="rId1" Type="http://schemas.openxmlformats.org/officeDocument/2006/relationships/image" Target="../media/image344.wmf"/><Relationship Id="rId5" Type="http://schemas.openxmlformats.org/officeDocument/2006/relationships/image" Target="../media/image348.wmf"/><Relationship Id="rId4" Type="http://schemas.openxmlformats.org/officeDocument/2006/relationships/image" Target="../media/image347.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351.wmf"/><Relationship Id="rId2" Type="http://schemas.openxmlformats.org/officeDocument/2006/relationships/image" Target="../media/image350.wmf"/><Relationship Id="rId1" Type="http://schemas.openxmlformats.org/officeDocument/2006/relationships/image" Target="../media/image349.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image" Target="../media/image21.wmf"/><Relationship Id="rId1" Type="http://schemas.openxmlformats.org/officeDocument/2006/relationships/image" Target="../media/image352.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wmf"/><Relationship Id="rId1" Type="http://schemas.openxmlformats.org/officeDocument/2006/relationships/image" Target="../media/image353.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358.wmf"/><Relationship Id="rId2" Type="http://schemas.openxmlformats.org/officeDocument/2006/relationships/image" Target="../media/image357.wmf"/><Relationship Id="rId1" Type="http://schemas.openxmlformats.org/officeDocument/2006/relationships/image" Target="../media/image356.wmf"/><Relationship Id="rId4" Type="http://schemas.openxmlformats.org/officeDocument/2006/relationships/image" Target="../media/image21.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360.wmf"/><Relationship Id="rId2" Type="http://schemas.openxmlformats.org/officeDocument/2006/relationships/image" Target="../media/image359.wmf"/><Relationship Id="rId1" Type="http://schemas.openxmlformats.org/officeDocument/2006/relationships/image" Target="../media/image21.wmf"/><Relationship Id="rId6" Type="http://schemas.openxmlformats.org/officeDocument/2006/relationships/image" Target="../media/image363.wmf"/><Relationship Id="rId5" Type="http://schemas.openxmlformats.org/officeDocument/2006/relationships/image" Target="../media/image362.wmf"/><Relationship Id="rId4" Type="http://schemas.openxmlformats.org/officeDocument/2006/relationships/image" Target="../media/image361.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365.wmf"/><Relationship Id="rId1" Type="http://schemas.openxmlformats.org/officeDocument/2006/relationships/image" Target="../media/image36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1.wmf"/><Relationship Id="rId4" Type="http://schemas.openxmlformats.org/officeDocument/2006/relationships/image" Target="../media/image40.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368.e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370.wmf"/><Relationship Id="rId2" Type="http://schemas.openxmlformats.org/officeDocument/2006/relationships/image" Target="../media/image368.emf"/><Relationship Id="rId1" Type="http://schemas.openxmlformats.org/officeDocument/2006/relationships/image" Target="../media/image369.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371.wmf"/><Relationship Id="rId1" Type="http://schemas.openxmlformats.org/officeDocument/2006/relationships/image" Target="../media/image368.e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371.wmf"/><Relationship Id="rId2" Type="http://schemas.openxmlformats.org/officeDocument/2006/relationships/image" Target="../media/image370.wmf"/><Relationship Id="rId1" Type="http://schemas.openxmlformats.org/officeDocument/2006/relationships/image" Target="../media/image369.wmf"/><Relationship Id="rId4" Type="http://schemas.openxmlformats.org/officeDocument/2006/relationships/image" Target="../media/image372.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368.e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368.emf"/><Relationship Id="rId2" Type="http://schemas.openxmlformats.org/officeDocument/2006/relationships/image" Target="../media/image374.wmf"/><Relationship Id="rId1" Type="http://schemas.openxmlformats.org/officeDocument/2006/relationships/image" Target="../media/image373.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377.wmf"/><Relationship Id="rId2" Type="http://schemas.openxmlformats.org/officeDocument/2006/relationships/image" Target="../media/image376.wmf"/><Relationship Id="rId1" Type="http://schemas.openxmlformats.org/officeDocument/2006/relationships/image" Target="../media/image375.wmf"/><Relationship Id="rId5" Type="http://schemas.openxmlformats.org/officeDocument/2006/relationships/image" Target="../media/image374.wmf"/><Relationship Id="rId4" Type="http://schemas.openxmlformats.org/officeDocument/2006/relationships/image" Target="../media/image373.wmf"/></Relationships>
</file>

<file path=ppt/drawings/_rels/vmlDrawing97.vml.rels><?xml version="1.0" encoding="UTF-8" standalone="yes"?>
<Relationships xmlns="http://schemas.openxmlformats.org/package/2006/relationships"><Relationship Id="rId8" Type="http://schemas.openxmlformats.org/officeDocument/2006/relationships/image" Target="../media/image375.wmf"/><Relationship Id="rId3" Type="http://schemas.openxmlformats.org/officeDocument/2006/relationships/image" Target="../media/image378.wmf"/><Relationship Id="rId7" Type="http://schemas.openxmlformats.org/officeDocument/2006/relationships/image" Target="../media/image382.wmf"/><Relationship Id="rId2" Type="http://schemas.openxmlformats.org/officeDocument/2006/relationships/image" Target="../media/image377.wmf"/><Relationship Id="rId1" Type="http://schemas.openxmlformats.org/officeDocument/2006/relationships/image" Target="../media/image376.wmf"/><Relationship Id="rId6" Type="http://schemas.openxmlformats.org/officeDocument/2006/relationships/image" Target="../media/image381.wmf"/><Relationship Id="rId5" Type="http://schemas.openxmlformats.org/officeDocument/2006/relationships/image" Target="../media/image380.wmf"/><Relationship Id="rId4" Type="http://schemas.openxmlformats.org/officeDocument/2006/relationships/image" Target="../media/image379.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385.wmf"/><Relationship Id="rId2" Type="http://schemas.openxmlformats.org/officeDocument/2006/relationships/image" Target="../media/image384.wmf"/><Relationship Id="rId1" Type="http://schemas.openxmlformats.org/officeDocument/2006/relationships/image" Target="../media/image383.wmf"/><Relationship Id="rId6" Type="http://schemas.openxmlformats.org/officeDocument/2006/relationships/image" Target="../media/image374.wmf"/><Relationship Id="rId5" Type="http://schemas.openxmlformats.org/officeDocument/2006/relationships/image" Target="../media/image373.wmf"/><Relationship Id="rId4" Type="http://schemas.openxmlformats.org/officeDocument/2006/relationships/image" Target="../media/image386.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389.wmf"/><Relationship Id="rId2" Type="http://schemas.openxmlformats.org/officeDocument/2006/relationships/image" Target="../media/image388.wmf"/><Relationship Id="rId1" Type="http://schemas.openxmlformats.org/officeDocument/2006/relationships/image" Target="../media/image38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2025/3/10</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2025/3/10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extLst>
      <p:ext uri="{BB962C8B-B14F-4D97-AF65-F5344CB8AC3E}">
        <p14:creationId xmlns:p14="http://schemas.microsoft.com/office/powerpoint/2010/main" val="2471307833"/>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3701671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16446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32</a:t>
            </a:fld>
            <a:endParaRPr lang="zh-CN" altLang="en-US"/>
          </a:p>
        </p:txBody>
      </p:sp>
    </p:spTree>
    <p:extLst>
      <p:ext uri="{BB962C8B-B14F-4D97-AF65-F5344CB8AC3E}">
        <p14:creationId xmlns:p14="http://schemas.microsoft.com/office/powerpoint/2010/main" val="1022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58</a:t>
            </a:fld>
            <a:endParaRPr lang="zh-CN" altLang="en-US"/>
          </a:p>
        </p:txBody>
      </p:sp>
    </p:spTree>
    <p:extLst>
      <p:ext uri="{BB962C8B-B14F-4D97-AF65-F5344CB8AC3E}">
        <p14:creationId xmlns:p14="http://schemas.microsoft.com/office/powerpoint/2010/main" val="3764026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88</a:t>
            </a:fld>
            <a:endParaRPr lang="zh-CN" altLang="en-US"/>
          </a:p>
        </p:txBody>
      </p:sp>
    </p:spTree>
    <p:extLst>
      <p:ext uri="{BB962C8B-B14F-4D97-AF65-F5344CB8AC3E}">
        <p14:creationId xmlns:p14="http://schemas.microsoft.com/office/powerpoint/2010/main" val="2379656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117</a:t>
            </a:fld>
            <a:endParaRPr lang="zh-CN" altLang="en-US"/>
          </a:p>
        </p:txBody>
      </p:sp>
    </p:spTree>
    <p:extLst>
      <p:ext uri="{BB962C8B-B14F-4D97-AF65-F5344CB8AC3E}">
        <p14:creationId xmlns:p14="http://schemas.microsoft.com/office/powerpoint/2010/main" val="138021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2.xml"/><Relationship Id="rId5" Type="http://schemas.openxmlformats.org/officeDocument/2006/relationships/tags" Target="../tags/tag73.xml"/><Relationship Id="rId4" Type="http://schemas.openxmlformats.org/officeDocument/2006/relationships/tags" Target="../tags/tag7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2.xml"/><Relationship Id="rId5" Type="http://schemas.openxmlformats.org/officeDocument/2006/relationships/tags" Target="../tags/tag78.xml"/><Relationship Id="rId4" Type="http://schemas.openxmlformats.org/officeDocument/2006/relationships/tags" Target="../tags/tag77.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2.xml"/><Relationship Id="rId5" Type="http://schemas.openxmlformats.org/officeDocument/2006/relationships/tags" Target="../tags/tag83.xml"/><Relationship Id="rId4" Type="http://schemas.openxmlformats.org/officeDocument/2006/relationships/tags" Target="../tags/tag8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slideMaster" Target="../slideMasters/slideMaster2.xml"/><Relationship Id="rId4" Type="http://schemas.openxmlformats.org/officeDocument/2006/relationships/tags" Target="../tags/tag10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Master" Target="../slideMasters/slideMaster2.xml"/><Relationship Id="rId5" Type="http://schemas.openxmlformats.org/officeDocument/2006/relationships/tags" Target="../tags/tag115.xml"/><Relationship Id="rId4" Type="http://schemas.openxmlformats.org/officeDocument/2006/relationships/tags" Target="../tags/tag11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2.xml"/><Relationship Id="rId4" Type="http://schemas.openxmlformats.org/officeDocument/2006/relationships/tags" Target="../tags/tag11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slideMaster" Target="../slideMasters/slideMaster2.xml"/><Relationship Id="rId4" Type="http://schemas.openxmlformats.org/officeDocument/2006/relationships/tags" Target="../tags/tag12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502412" y="2588281"/>
            <a:ext cx="8139178"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502412" y="3566160"/>
            <a:ext cx="8139178"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2025/3/10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952508"/>
            <a:ext cx="8139178"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502412" y="2588281"/>
            <a:ext cx="8139178"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502412" y="2588281"/>
            <a:ext cx="8139178"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502412" y="3566160"/>
            <a:ext cx="8139178"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2025/3/10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2" y="1296000"/>
            <a:ext cx="8139178"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3808730"/>
            <a:ext cx="8139178"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502444" y="4511675"/>
            <a:ext cx="8139178"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502448" y="1296000"/>
            <a:ext cx="396243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679158" y="1296000"/>
            <a:ext cx="396243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8" y="1296000"/>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789043"/>
            <a:ext cx="39624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296000"/>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789043"/>
            <a:ext cx="396243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502448" y="1296000"/>
            <a:ext cx="396243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679194" y="1296000"/>
            <a:ext cx="396243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2025/3/10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2" y="1296000"/>
            <a:ext cx="8139178"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952500"/>
            <a:ext cx="7371076"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952508"/>
            <a:ext cx="8139178"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502412" y="2588281"/>
            <a:ext cx="8139178"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3808730"/>
            <a:ext cx="8139178"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502444" y="4511675"/>
            <a:ext cx="8139178"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502448" y="1296000"/>
            <a:ext cx="396243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679158" y="1296000"/>
            <a:ext cx="396243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8" y="1296000"/>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789043"/>
            <a:ext cx="39624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296000"/>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789043"/>
            <a:ext cx="396243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502448" y="1296000"/>
            <a:ext cx="396243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679194" y="1296000"/>
            <a:ext cx="396243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2025/3/10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952500"/>
            <a:ext cx="7371076"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3.xml"/><Relationship Id="rId18" Type="http://schemas.openxmlformats.org/officeDocument/2006/relationships/tags" Target="../tags/tag68.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7.xml"/><Relationship Id="rId2" Type="http://schemas.openxmlformats.org/officeDocument/2006/relationships/slideLayout" Target="../slideLayouts/slideLayout13.xml"/><Relationship Id="rId16" Type="http://schemas.openxmlformats.org/officeDocument/2006/relationships/tags" Target="../tags/tag6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5.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32000"/>
            <a:ext cx="8139178"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502412" y="1296000"/>
            <a:ext cx="8139178"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2025/3/10</a:t>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32000"/>
            <a:ext cx="8139178"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502412" y="1296000"/>
            <a:ext cx="8139178"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2025/3/10</a:t>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311.bin"/><Relationship Id="rId3" Type="http://schemas.openxmlformats.org/officeDocument/2006/relationships/slideLayout" Target="../slideLayouts/slideLayout2.xml"/><Relationship Id="rId7" Type="http://schemas.openxmlformats.org/officeDocument/2006/relationships/image" Target="../media/image258.wmf"/><Relationship Id="rId2" Type="http://schemas.openxmlformats.org/officeDocument/2006/relationships/tags" Target="../tags/tag216.xml"/><Relationship Id="rId1" Type="http://schemas.openxmlformats.org/officeDocument/2006/relationships/vmlDrawing" Target="../drawings/vmlDrawing61.vml"/><Relationship Id="rId6" Type="http://schemas.openxmlformats.org/officeDocument/2006/relationships/oleObject" Target="../embeddings/oleObject310.bin"/><Relationship Id="rId5" Type="http://schemas.openxmlformats.org/officeDocument/2006/relationships/image" Target="../media/image257.wmf"/><Relationship Id="rId4" Type="http://schemas.openxmlformats.org/officeDocument/2006/relationships/oleObject" Target="../embeddings/oleObject309.bin"/><Relationship Id="rId9" Type="http://schemas.openxmlformats.org/officeDocument/2006/relationships/image" Target="../media/image259.wmf"/></Relationships>
</file>

<file path=ppt/slides/_rels/slide101.xml.rels><?xml version="1.0" encoding="UTF-8" standalone="yes"?>
<Relationships xmlns="http://schemas.openxmlformats.org/package/2006/relationships"><Relationship Id="rId8" Type="http://schemas.openxmlformats.org/officeDocument/2006/relationships/image" Target="../media/image261.wmf"/><Relationship Id="rId13" Type="http://schemas.openxmlformats.org/officeDocument/2006/relationships/image" Target="../media/image263.wmf"/><Relationship Id="rId18" Type="http://schemas.openxmlformats.org/officeDocument/2006/relationships/oleObject" Target="../embeddings/oleObject320.bin"/><Relationship Id="rId3" Type="http://schemas.openxmlformats.org/officeDocument/2006/relationships/slideLayout" Target="../slideLayouts/slideLayout2.xml"/><Relationship Id="rId7" Type="http://schemas.openxmlformats.org/officeDocument/2006/relationships/oleObject" Target="../embeddings/oleObject313.bin"/><Relationship Id="rId12" Type="http://schemas.openxmlformats.org/officeDocument/2006/relationships/oleObject" Target="../embeddings/oleObject316.bin"/><Relationship Id="rId17" Type="http://schemas.openxmlformats.org/officeDocument/2006/relationships/image" Target="../media/image264.wmf"/><Relationship Id="rId2" Type="http://schemas.openxmlformats.org/officeDocument/2006/relationships/tags" Target="../tags/tag217.xml"/><Relationship Id="rId16" Type="http://schemas.openxmlformats.org/officeDocument/2006/relationships/oleObject" Target="../embeddings/oleObject319.bin"/><Relationship Id="rId1" Type="http://schemas.openxmlformats.org/officeDocument/2006/relationships/vmlDrawing" Target="../drawings/vmlDrawing62.vml"/><Relationship Id="rId6" Type="http://schemas.openxmlformats.org/officeDocument/2006/relationships/image" Target="../media/image266.emf"/><Relationship Id="rId11" Type="http://schemas.openxmlformats.org/officeDocument/2006/relationships/image" Target="../media/image262.wmf"/><Relationship Id="rId5" Type="http://schemas.openxmlformats.org/officeDocument/2006/relationships/image" Target="../media/image260.wmf"/><Relationship Id="rId15" Type="http://schemas.openxmlformats.org/officeDocument/2006/relationships/oleObject" Target="../embeddings/oleObject318.bin"/><Relationship Id="rId10" Type="http://schemas.openxmlformats.org/officeDocument/2006/relationships/oleObject" Target="../embeddings/oleObject315.bin"/><Relationship Id="rId19" Type="http://schemas.openxmlformats.org/officeDocument/2006/relationships/image" Target="../media/image265.wmf"/><Relationship Id="rId4" Type="http://schemas.openxmlformats.org/officeDocument/2006/relationships/oleObject" Target="../embeddings/oleObject312.bin"/><Relationship Id="rId9" Type="http://schemas.openxmlformats.org/officeDocument/2006/relationships/oleObject" Target="../embeddings/oleObject314.bin"/><Relationship Id="rId14" Type="http://schemas.openxmlformats.org/officeDocument/2006/relationships/oleObject" Target="../embeddings/oleObject317.bin"/></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323.bin"/><Relationship Id="rId13" Type="http://schemas.openxmlformats.org/officeDocument/2006/relationships/image" Target="../media/image269.wmf"/><Relationship Id="rId18" Type="http://schemas.openxmlformats.org/officeDocument/2006/relationships/oleObject" Target="../embeddings/oleObject328.bin"/><Relationship Id="rId3" Type="http://schemas.openxmlformats.org/officeDocument/2006/relationships/slideLayout" Target="../slideLayouts/slideLayout2.xml"/><Relationship Id="rId21" Type="http://schemas.openxmlformats.org/officeDocument/2006/relationships/image" Target="../media/image272.wmf"/><Relationship Id="rId7" Type="http://schemas.openxmlformats.org/officeDocument/2006/relationships/image" Target="../media/image263.wmf"/><Relationship Id="rId12" Type="http://schemas.openxmlformats.org/officeDocument/2006/relationships/oleObject" Target="../embeddings/oleObject325.bin"/><Relationship Id="rId17" Type="http://schemas.openxmlformats.org/officeDocument/2006/relationships/image" Target="../media/image271.wmf"/><Relationship Id="rId25" Type="http://schemas.openxmlformats.org/officeDocument/2006/relationships/image" Target="../media/image274.wmf"/><Relationship Id="rId2" Type="http://schemas.openxmlformats.org/officeDocument/2006/relationships/tags" Target="../tags/tag218.xml"/><Relationship Id="rId16" Type="http://schemas.openxmlformats.org/officeDocument/2006/relationships/oleObject" Target="../embeddings/oleObject327.bin"/><Relationship Id="rId20" Type="http://schemas.openxmlformats.org/officeDocument/2006/relationships/oleObject" Target="../embeddings/oleObject330.bin"/><Relationship Id="rId1" Type="http://schemas.openxmlformats.org/officeDocument/2006/relationships/vmlDrawing" Target="../drawings/vmlDrawing63.vml"/><Relationship Id="rId6" Type="http://schemas.openxmlformats.org/officeDocument/2006/relationships/oleObject" Target="../embeddings/oleObject322.bin"/><Relationship Id="rId11" Type="http://schemas.openxmlformats.org/officeDocument/2006/relationships/image" Target="../media/image268.wmf"/><Relationship Id="rId24" Type="http://schemas.openxmlformats.org/officeDocument/2006/relationships/oleObject" Target="../embeddings/oleObject332.bin"/><Relationship Id="rId5" Type="http://schemas.openxmlformats.org/officeDocument/2006/relationships/image" Target="../media/image262.wmf"/><Relationship Id="rId15" Type="http://schemas.openxmlformats.org/officeDocument/2006/relationships/image" Target="../media/image270.wmf"/><Relationship Id="rId23" Type="http://schemas.openxmlformats.org/officeDocument/2006/relationships/image" Target="../media/image273.wmf"/><Relationship Id="rId10" Type="http://schemas.openxmlformats.org/officeDocument/2006/relationships/oleObject" Target="../embeddings/oleObject324.bin"/><Relationship Id="rId19" Type="http://schemas.openxmlformats.org/officeDocument/2006/relationships/oleObject" Target="../embeddings/oleObject329.bin"/><Relationship Id="rId4" Type="http://schemas.openxmlformats.org/officeDocument/2006/relationships/oleObject" Target="../embeddings/oleObject321.bin"/><Relationship Id="rId9" Type="http://schemas.openxmlformats.org/officeDocument/2006/relationships/image" Target="../media/image267.wmf"/><Relationship Id="rId14" Type="http://schemas.openxmlformats.org/officeDocument/2006/relationships/oleObject" Target="../embeddings/oleObject326.bin"/><Relationship Id="rId22" Type="http://schemas.openxmlformats.org/officeDocument/2006/relationships/oleObject" Target="../embeddings/oleObject331.bin"/></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335.bin"/><Relationship Id="rId13" Type="http://schemas.openxmlformats.org/officeDocument/2006/relationships/image" Target="../media/image279.wmf"/><Relationship Id="rId3" Type="http://schemas.openxmlformats.org/officeDocument/2006/relationships/slideLayout" Target="../slideLayouts/slideLayout2.xml"/><Relationship Id="rId7" Type="http://schemas.openxmlformats.org/officeDocument/2006/relationships/image" Target="../media/image276.wmf"/><Relationship Id="rId12" Type="http://schemas.openxmlformats.org/officeDocument/2006/relationships/oleObject" Target="../embeddings/oleObject337.bin"/><Relationship Id="rId2" Type="http://schemas.openxmlformats.org/officeDocument/2006/relationships/tags" Target="../tags/tag219.xml"/><Relationship Id="rId1" Type="http://schemas.openxmlformats.org/officeDocument/2006/relationships/vmlDrawing" Target="../drawings/vmlDrawing64.vml"/><Relationship Id="rId6" Type="http://schemas.openxmlformats.org/officeDocument/2006/relationships/oleObject" Target="../embeddings/oleObject334.bin"/><Relationship Id="rId11" Type="http://schemas.openxmlformats.org/officeDocument/2006/relationships/image" Target="../media/image278.wmf"/><Relationship Id="rId5" Type="http://schemas.openxmlformats.org/officeDocument/2006/relationships/image" Target="../media/image275.wmf"/><Relationship Id="rId15" Type="http://schemas.openxmlformats.org/officeDocument/2006/relationships/image" Target="../media/image280.wmf"/><Relationship Id="rId10" Type="http://schemas.openxmlformats.org/officeDocument/2006/relationships/oleObject" Target="../embeddings/oleObject336.bin"/><Relationship Id="rId4" Type="http://schemas.openxmlformats.org/officeDocument/2006/relationships/oleObject" Target="../embeddings/oleObject333.bin"/><Relationship Id="rId9" Type="http://schemas.openxmlformats.org/officeDocument/2006/relationships/image" Target="../media/image277.wmf"/><Relationship Id="rId14" Type="http://schemas.openxmlformats.org/officeDocument/2006/relationships/oleObject" Target="../embeddings/oleObject338.bin"/></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341.bin"/><Relationship Id="rId13" Type="http://schemas.openxmlformats.org/officeDocument/2006/relationships/oleObject" Target="../embeddings/oleObject344.bin"/><Relationship Id="rId3" Type="http://schemas.openxmlformats.org/officeDocument/2006/relationships/slideLayout" Target="../slideLayouts/slideLayout2.xml"/><Relationship Id="rId7" Type="http://schemas.openxmlformats.org/officeDocument/2006/relationships/image" Target="../media/image262.wmf"/><Relationship Id="rId12" Type="http://schemas.openxmlformats.org/officeDocument/2006/relationships/oleObject" Target="../embeddings/oleObject343.bin"/><Relationship Id="rId17" Type="http://schemas.openxmlformats.org/officeDocument/2006/relationships/image" Target="../media/image284.wmf"/><Relationship Id="rId2" Type="http://schemas.openxmlformats.org/officeDocument/2006/relationships/tags" Target="../tags/tag220.xml"/><Relationship Id="rId16" Type="http://schemas.openxmlformats.org/officeDocument/2006/relationships/oleObject" Target="../embeddings/oleObject346.bin"/><Relationship Id="rId1" Type="http://schemas.openxmlformats.org/officeDocument/2006/relationships/vmlDrawing" Target="../drawings/vmlDrawing65.vml"/><Relationship Id="rId6" Type="http://schemas.openxmlformats.org/officeDocument/2006/relationships/oleObject" Target="../embeddings/oleObject340.bin"/><Relationship Id="rId11" Type="http://schemas.openxmlformats.org/officeDocument/2006/relationships/image" Target="../media/image282.wmf"/><Relationship Id="rId5" Type="http://schemas.openxmlformats.org/officeDocument/2006/relationships/image" Target="../media/image281.wmf"/><Relationship Id="rId15" Type="http://schemas.openxmlformats.org/officeDocument/2006/relationships/image" Target="../media/image283.wmf"/><Relationship Id="rId10" Type="http://schemas.openxmlformats.org/officeDocument/2006/relationships/oleObject" Target="../embeddings/oleObject342.bin"/><Relationship Id="rId4" Type="http://schemas.openxmlformats.org/officeDocument/2006/relationships/oleObject" Target="../embeddings/oleObject339.bin"/><Relationship Id="rId9" Type="http://schemas.openxmlformats.org/officeDocument/2006/relationships/image" Target="../media/image263.wmf"/><Relationship Id="rId14" Type="http://schemas.openxmlformats.org/officeDocument/2006/relationships/oleObject" Target="../embeddings/oleObject345.bin"/></Relationships>
</file>

<file path=ppt/slides/_rels/slide10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349.bin"/><Relationship Id="rId13" Type="http://schemas.openxmlformats.org/officeDocument/2006/relationships/image" Target="../media/image291.wmf"/><Relationship Id="rId18" Type="http://schemas.openxmlformats.org/officeDocument/2006/relationships/image" Target="../media/image286.png"/><Relationship Id="rId3" Type="http://schemas.openxmlformats.org/officeDocument/2006/relationships/slideLayout" Target="../slideLayouts/slideLayout2.xml"/><Relationship Id="rId7" Type="http://schemas.openxmlformats.org/officeDocument/2006/relationships/image" Target="../media/image288.wmf"/><Relationship Id="rId12" Type="http://schemas.openxmlformats.org/officeDocument/2006/relationships/oleObject" Target="../embeddings/oleObject351.bin"/><Relationship Id="rId17" Type="http://schemas.openxmlformats.org/officeDocument/2006/relationships/image" Target="../media/image293.wmf"/><Relationship Id="rId2" Type="http://schemas.openxmlformats.org/officeDocument/2006/relationships/tags" Target="../tags/tag221.xml"/><Relationship Id="rId16" Type="http://schemas.openxmlformats.org/officeDocument/2006/relationships/oleObject" Target="../embeddings/oleObject353.bin"/><Relationship Id="rId1" Type="http://schemas.openxmlformats.org/officeDocument/2006/relationships/vmlDrawing" Target="../drawings/vmlDrawing66.vml"/><Relationship Id="rId6" Type="http://schemas.openxmlformats.org/officeDocument/2006/relationships/oleObject" Target="../embeddings/oleObject348.bin"/><Relationship Id="rId11" Type="http://schemas.openxmlformats.org/officeDocument/2006/relationships/image" Target="../media/image290.wmf"/><Relationship Id="rId5" Type="http://schemas.openxmlformats.org/officeDocument/2006/relationships/image" Target="../media/image287.wmf"/><Relationship Id="rId15" Type="http://schemas.openxmlformats.org/officeDocument/2006/relationships/image" Target="../media/image292.wmf"/><Relationship Id="rId10" Type="http://schemas.openxmlformats.org/officeDocument/2006/relationships/oleObject" Target="../embeddings/oleObject350.bin"/><Relationship Id="rId4" Type="http://schemas.openxmlformats.org/officeDocument/2006/relationships/oleObject" Target="../embeddings/oleObject347.bin"/><Relationship Id="rId9" Type="http://schemas.openxmlformats.org/officeDocument/2006/relationships/image" Target="../media/image289.wmf"/><Relationship Id="rId14" Type="http://schemas.openxmlformats.org/officeDocument/2006/relationships/oleObject" Target="../embeddings/oleObject352.bin"/></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356.bin"/><Relationship Id="rId3" Type="http://schemas.openxmlformats.org/officeDocument/2006/relationships/slideLayout" Target="../slideLayouts/slideLayout2.xml"/><Relationship Id="rId7" Type="http://schemas.openxmlformats.org/officeDocument/2006/relationships/image" Target="../media/image294.wmf"/><Relationship Id="rId2" Type="http://schemas.openxmlformats.org/officeDocument/2006/relationships/tags" Target="../tags/tag222.xml"/><Relationship Id="rId1" Type="http://schemas.openxmlformats.org/officeDocument/2006/relationships/vmlDrawing" Target="../drawings/vmlDrawing67.vml"/><Relationship Id="rId6" Type="http://schemas.openxmlformats.org/officeDocument/2006/relationships/oleObject" Target="../embeddings/oleObject355.bin"/><Relationship Id="rId11" Type="http://schemas.openxmlformats.org/officeDocument/2006/relationships/image" Target="../media/image296.wmf"/><Relationship Id="rId5" Type="http://schemas.openxmlformats.org/officeDocument/2006/relationships/image" Target="../media/image282.wmf"/><Relationship Id="rId10" Type="http://schemas.openxmlformats.org/officeDocument/2006/relationships/oleObject" Target="../embeddings/oleObject357.bin"/><Relationship Id="rId4" Type="http://schemas.openxmlformats.org/officeDocument/2006/relationships/oleObject" Target="../embeddings/oleObject354.bin"/><Relationship Id="rId9" Type="http://schemas.openxmlformats.org/officeDocument/2006/relationships/image" Target="../media/image295.wmf"/></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360.bin"/><Relationship Id="rId13" Type="http://schemas.openxmlformats.org/officeDocument/2006/relationships/oleObject" Target="../embeddings/oleObject363.bin"/><Relationship Id="rId18" Type="http://schemas.openxmlformats.org/officeDocument/2006/relationships/oleObject" Target="../embeddings/oleObject366.bin"/><Relationship Id="rId3" Type="http://schemas.openxmlformats.org/officeDocument/2006/relationships/slideLayout" Target="../slideLayouts/slideLayout2.xml"/><Relationship Id="rId21" Type="http://schemas.openxmlformats.org/officeDocument/2006/relationships/oleObject" Target="../embeddings/oleObject368.bin"/><Relationship Id="rId7" Type="http://schemas.openxmlformats.org/officeDocument/2006/relationships/image" Target="../media/image262.wmf"/><Relationship Id="rId12" Type="http://schemas.openxmlformats.org/officeDocument/2006/relationships/oleObject" Target="../embeddings/oleObject362.bin"/><Relationship Id="rId17" Type="http://schemas.openxmlformats.org/officeDocument/2006/relationships/image" Target="../media/image298.wmf"/><Relationship Id="rId2" Type="http://schemas.openxmlformats.org/officeDocument/2006/relationships/tags" Target="../tags/tag223.xml"/><Relationship Id="rId16" Type="http://schemas.openxmlformats.org/officeDocument/2006/relationships/oleObject" Target="../embeddings/oleObject365.bin"/><Relationship Id="rId20" Type="http://schemas.openxmlformats.org/officeDocument/2006/relationships/oleObject" Target="../embeddings/oleObject367.bin"/><Relationship Id="rId1" Type="http://schemas.openxmlformats.org/officeDocument/2006/relationships/vmlDrawing" Target="../drawings/vmlDrawing68.vml"/><Relationship Id="rId6" Type="http://schemas.openxmlformats.org/officeDocument/2006/relationships/oleObject" Target="../embeddings/oleObject359.bin"/><Relationship Id="rId11" Type="http://schemas.openxmlformats.org/officeDocument/2006/relationships/image" Target="../media/image296.wmf"/><Relationship Id="rId5" Type="http://schemas.openxmlformats.org/officeDocument/2006/relationships/image" Target="../media/image282.wmf"/><Relationship Id="rId15" Type="http://schemas.openxmlformats.org/officeDocument/2006/relationships/image" Target="../media/image297.wmf"/><Relationship Id="rId10" Type="http://schemas.openxmlformats.org/officeDocument/2006/relationships/oleObject" Target="../embeddings/oleObject361.bin"/><Relationship Id="rId19" Type="http://schemas.openxmlformats.org/officeDocument/2006/relationships/image" Target="../media/image299.wmf"/><Relationship Id="rId4" Type="http://schemas.openxmlformats.org/officeDocument/2006/relationships/oleObject" Target="../embeddings/oleObject358.bin"/><Relationship Id="rId9" Type="http://schemas.openxmlformats.org/officeDocument/2006/relationships/image" Target="../media/image263.wmf"/><Relationship Id="rId14" Type="http://schemas.openxmlformats.org/officeDocument/2006/relationships/oleObject" Target="../embeddings/oleObject364.bin"/><Relationship Id="rId22" Type="http://schemas.openxmlformats.org/officeDocument/2006/relationships/image" Target="../media/image300.wmf"/></Relationships>
</file>

<file path=ppt/slides/_rels/slide109.xml.rels><?xml version="1.0" encoding="UTF-8" standalone="yes"?>
<Relationships xmlns="http://schemas.openxmlformats.org/package/2006/relationships"><Relationship Id="rId8" Type="http://schemas.openxmlformats.org/officeDocument/2006/relationships/image" Target="../media/image303.wmf"/><Relationship Id="rId3" Type="http://schemas.openxmlformats.org/officeDocument/2006/relationships/oleObject" Target="../embeddings/oleObject369.bin"/><Relationship Id="rId7" Type="http://schemas.openxmlformats.org/officeDocument/2006/relationships/oleObject" Target="../embeddings/oleObject371.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302.wmf"/><Relationship Id="rId5" Type="http://schemas.openxmlformats.org/officeDocument/2006/relationships/oleObject" Target="../embeddings/oleObject370.bin"/><Relationship Id="rId10" Type="http://schemas.openxmlformats.org/officeDocument/2006/relationships/image" Target="../media/image304.wmf"/><Relationship Id="rId4" Type="http://schemas.openxmlformats.org/officeDocument/2006/relationships/image" Target="../media/image301.wmf"/><Relationship Id="rId9" Type="http://schemas.openxmlformats.org/officeDocument/2006/relationships/oleObject" Target="../embeddings/oleObject372.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30.xml"/></Relationships>
</file>

<file path=ppt/slides/_rels/slide110.xml.rels><?xml version="1.0" encoding="UTF-8" standalone="yes"?>
<Relationships xmlns="http://schemas.openxmlformats.org/package/2006/relationships"><Relationship Id="rId8" Type="http://schemas.openxmlformats.org/officeDocument/2006/relationships/image" Target="../media/image307.emf"/><Relationship Id="rId3" Type="http://schemas.openxmlformats.org/officeDocument/2006/relationships/slideLayout" Target="../slideLayouts/slideLayout2.xml"/><Relationship Id="rId7" Type="http://schemas.openxmlformats.org/officeDocument/2006/relationships/image" Target="../media/image306.wmf"/><Relationship Id="rId2" Type="http://schemas.openxmlformats.org/officeDocument/2006/relationships/tags" Target="../tags/tag224.xml"/><Relationship Id="rId1" Type="http://schemas.openxmlformats.org/officeDocument/2006/relationships/vmlDrawing" Target="../drawings/vmlDrawing70.vml"/><Relationship Id="rId6" Type="http://schemas.openxmlformats.org/officeDocument/2006/relationships/oleObject" Target="../embeddings/oleObject374.bin"/><Relationship Id="rId5" Type="http://schemas.openxmlformats.org/officeDocument/2006/relationships/image" Target="../media/image305.wmf"/><Relationship Id="rId4" Type="http://schemas.openxmlformats.org/officeDocument/2006/relationships/oleObject" Target="../embeddings/oleObject373.bin"/></Relationships>
</file>

<file path=ppt/slides/_rels/slide111.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75.bin"/><Relationship Id="rId7" Type="http://schemas.openxmlformats.org/officeDocument/2006/relationships/oleObject" Target="../embeddings/oleObject377.bin"/><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309.wmf"/><Relationship Id="rId5" Type="http://schemas.openxmlformats.org/officeDocument/2006/relationships/oleObject" Target="../embeddings/oleObject376.bin"/><Relationship Id="rId4" Type="http://schemas.openxmlformats.org/officeDocument/2006/relationships/image" Target="../media/image308.wmf"/></Relationships>
</file>

<file path=ppt/slides/_rels/slide112.xml.rels><?xml version="1.0" encoding="UTF-8" standalone="yes"?>
<Relationships xmlns="http://schemas.openxmlformats.org/package/2006/relationships"><Relationship Id="rId8" Type="http://schemas.openxmlformats.org/officeDocument/2006/relationships/image" Target="../media/image307.emf"/><Relationship Id="rId3" Type="http://schemas.openxmlformats.org/officeDocument/2006/relationships/slideLayout" Target="../slideLayouts/slideLayout2.xml"/><Relationship Id="rId7" Type="http://schemas.openxmlformats.org/officeDocument/2006/relationships/image" Target="../media/image311.wmf"/><Relationship Id="rId2" Type="http://schemas.openxmlformats.org/officeDocument/2006/relationships/tags" Target="../tags/tag225.xml"/><Relationship Id="rId1" Type="http://schemas.openxmlformats.org/officeDocument/2006/relationships/vmlDrawing" Target="../drawings/vmlDrawing72.vml"/><Relationship Id="rId6" Type="http://schemas.openxmlformats.org/officeDocument/2006/relationships/oleObject" Target="../embeddings/oleObject379.bin"/><Relationship Id="rId5" Type="http://schemas.openxmlformats.org/officeDocument/2006/relationships/image" Target="../media/image310.wmf"/><Relationship Id="rId10" Type="http://schemas.openxmlformats.org/officeDocument/2006/relationships/image" Target="../media/image303.wmf"/><Relationship Id="rId4" Type="http://schemas.openxmlformats.org/officeDocument/2006/relationships/oleObject" Target="../embeddings/oleObject378.bin"/><Relationship Id="rId9" Type="http://schemas.openxmlformats.org/officeDocument/2006/relationships/oleObject" Target="../embeddings/oleObject380.bin"/></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6.xml"/><Relationship Id="rId1" Type="http://schemas.openxmlformats.org/officeDocument/2006/relationships/vmlDrawing" Target="../drawings/vmlDrawing73.vml"/><Relationship Id="rId5" Type="http://schemas.openxmlformats.org/officeDocument/2006/relationships/image" Target="../media/image312.wmf"/><Relationship Id="rId4" Type="http://schemas.openxmlformats.org/officeDocument/2006/relationships/oleObject" Target="../embeddings/oleObject381.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384.bin"/><Relationship Id="rId13" Type="http://schemas.openxmlformats.org/officeDocument/2006/relationships/image" Target="../media/image316.wmf"/><Relationship Id="rId3" Type="http://schemas.openxmlformats.org/officeDocument/2006/relationships/slideLayout" Target="../slideLayouts/slideLayout2.xml"/><Relationship Id="rId7" Type="http://schemas.openxmlformats.org/officeDocument/2006/relationships/image" Target="../media/image314.wmf"/><Relationship Id="rId12" Type="http://schemas.openxmlformats.org/officeDocument/2006/relationships/oleObject" Target="../embeddings/oleObject386.bin"/><Relationship Id="rId2" Type="http://schemas.openxmlformats.org/officeDocument/2006/relationships/tags" Target="../tags/tag227.xml"/><Relationship Id="rId16" Type="http://schemas.openxmlformats.org/officeDocument/2006/relationships/oleObject" Target="../embeddings/oleObject388.bin"/><Relationship Id="rId1" Type="http://schemas.openxmlformats.org/officeDocument/2006/relationships/vmlDrawing" Target="../drawings/vmlDrawing74.vml"/><Relationship Id="rId6" Type="http://schemas.openxmlformats.org/officeDocument/2006/relationships/oleObject" Target="../embeddings/oleObject383.bin"/><Relationship Id="rId11" Type="http://schemas.openxmlformats.org/officeDocument/2006/relationships/image" Target="../media/image311.wmf"/><Relationship Id="rId5" Type="http://schemas.openxmlformats.org/officeDocument/2006/relationships/image" Target="../media/image313.wmf"/><Relationship Id="rId15" Type="http://schemas.openxmlformats.org/officeDocument/2006/relationships/image" Target="../media/image317.wmf"/><Relationship Id="rId10" Type="http://schemas.openxmlformats.org/officeDocument/2006/relationships/oleObject" Target="../embeddings/oleObject385.bin"/><Relationship Id="rId4" Type="http://schemas.openxmlformats.org/officeDocument/2006/relationships/oleObject" Target="../embeddings/oleObject382.bin"/><Relationship Id="rId9" Type="http://schemas.openxmlformats.org/officeDocument/2006/relationships/image" Target="../media/image315.wmf"/><Relationship Id="rId14" Type="http://schemas.openxmlformats.org/officeDocument/2006/relationships/oleObject" Target="../embeddings/oleObject387.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391.bin"/><Relationship Id="rId13" Type="http://schemas.openxmlformats.org/officeDocument/2006/relationships/image" Target="../media/image322.wmf"/><Relationship Id="rId18" Type="http://schemas.openxmlformats.org/officeDocument/2006/relationships/image" Target="../media/image324.wmf"/><Relationship Id="rId3" Type="http://schemas.openxmlformats.org/officeDocument/2006/relationships/slideLayout" Target="../slideLayouts/slideLayout2.xml"/><Relationship Id="rId21" Type="http://schemas.openxmlformats.org/officeDocument/2006/relationships/oleObject" Target="../embeddings/oleObject398.bin"/><Relationship Id="rId7" Type="http://schemas.openxmlformats.org/officeDocument/2006/relationships/image" Target="../media/image319.wmf"/><Relationship Id="rId12" Type="http://schemas.openxmlformats.org/officeDocument/2006/relationships/oleObject" Target="../embeddings/oleObject393.bin"/><Relationship Id="rId17" Type="http://schemas.openxmlformats.org/officeDocument/2006/relationships/oleObject" Target="../embeddings/oleObject396.bin"/><Relationship Id="rId2" Type="http://schemas.openxmlformats.org/officeDocument/2006/relationships/tags" Target="../tags/tag228.xml"/><Relationship Id="rId16" Type="http://schemas.openxmlformats.org/officeDocument/2006/relationships/oleObject" Target="../embeddings/oleObject395.bin"/><Relationship Id="rId20" Type="http://schemas.openxmlformats.org/officeDocument/2006/relationships/image" Target="../media/image325.wmf"/><Relationship Id="rId1" Type="http://schemas.openxmlformats.org/officeDocument/2006/relationships/vmlDrawing" Target="../drawings/vmlDrawing75.vml"/><Relationship Id="rId6" Type="http://schemas.openxmlformats.org/officeDocument/2006/relationships/oleObject" Target="../embeddings/oleObject390.bin"/><Relationship Id="rId11" Type="http://schemas.openxmlformats.org/officeDocument/2006/relationships/image" Target="../media/image321.wmf"/><Relationship Id="rId5" Type="http://schemas.openxmlformats.org/officeDocument/2006/relationships/image" Target="../media/image318.wmf"/><Relationship Id="rId15" Type="http://schemas.openxmlformats.org/officeDocument/2006/relationships/image" Target="../media/image323.wmf"/><Relationship Id="rId10" Type="http://schemas.openxmlformats.org/officeDocument/2006/relationships/oleObject" Target="../embeddings/oleObject392.bin"/><Relationship Id="rId19" Type="http://schemas.openxmlformats.org/officeDocument/2006/relationships/oleObject" Target="../embeddings/oleObject397.bin"/><Relationship Id="rId4" Type="http://schemas.openxmlformats.org/officeDocument/2006/relationships/oleObject" Target="../embeddings/oleObject389.bin"/><Relationship Id="rId9" Type="http://schemas.openxmlformats.org/officeDocument/2006/relationships/image" Target="../media/image320.wmf"/><Relationship Id="rId14" Type="http://schemas.openxmlformats.org/officeDocument/2006/relationships/oleObject" Target="../embeddings/oleObject394.bin"/><Relationship Id="rId22" Type="http://schemas.openxmlformats.org/officeDocument/2006/relationships/image" Target="../media/image326.wmf"/></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9.xml"/></Relationships>
</file>

<file path=ppt/slides/_rels/slide117.xml.rels><?xml version="1.0" encoding="UTF-8" standalone="yes"?>
<Relationships xmlns="http://schemas.openxmlformats.org/package/2006/relationships"><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401.bin"/><Relationship Id="rId13" Type="http://schemas.openxmlformats.org/officeDocument/2006/relationships/image" Target="../media/image224.wmf"/><Relationship Id="rId18" Type="http://schemas.openxmlformats.org/officeDocument/2006/relationships/oleObject" Target="../embeddings/oleObject406.bin"/><Relationship Id="rId3" Type="http://schemas.openxmlformats.org/officeDocument/2006/relationships/slideLayout" Target="../slideLayouts/slideLayout2.xml"/><Relationship Id="rId21" Type="http://schemas.openxmlformats.org/officeDocument/2006/relationships/image" Target="../media/image252.wmf"/><Relationship Id="rId7" Type="http://schemas.openxmlformats.org/officeDocument/2006/relationships/image" Target="../media/image199.wmf"/><Relationship Id="rId12" Type="http://schemas.openxmlformats.org/officeDocument/2006/relationships/oleObject" Target="../embeddings/oleObject403.bin"/><Relationship Id="rId17" Type="http://schemas.openxmlformats.org/officeDocument/2006/relationships/image" Target="../media/image245.wmf"/><Relationship Id="rId2" Type="http://schemas.openxmlformats.org/officeDocument/2006/relationships/tags" Target="../tags/tag233.xml"/><Relationship Id="rId16" Type="http://schemas.openxmlformats.org/officeDocument/2006/relationships/oleObject" Target="../embeddings/oleObject405.bin"/><Relationship Id="rId20" Type="http://schemas.openxmlformats.org/officeDocument/2006/relationships/oleObject" Target="../embeddings/oleObject407.bin"/><Relationship Id="rId1" Type="http://schemas.openxmlformats.org/officeDocument/2006/relationships/vmlDrawing" Target="../drawings/vmlDrawing76.vml"/><Relationship Id="rId6" Type="http://schemas.openxmlformats.org/officeDocument/2006/relationships/oleObject" Target="../embeddings/oleObject400.bin"/><Relationship Id="rId11" Type="http://schemas.openxmlformats.org/officeDocument/2006/relationships/image" Target="../media/image217.wmf"/><Relationship Id="rId5" Type="http://schemas.openxmlformats.org/officeDocument/2006/relationships/image" Target="../media/image197.wmf"/><Relationship Id="rId15" Type="http://schemas.openxmlformats.org/officeDocument/2006/relationships/image" Target="../media/image227.wmf"/><Relationship Id="rId23" Type="http://schemas.openxmlformats.org/officeDocument/2006/relationships/image" Target="../media/image327.wmf"/><Relationship Id="rId10" Type="http://schemas.openxmlformats.org/officeDocument/2006/relationships/oleObject" Target="../embeddings/oleObject402.bin"/><Relationship Id="rId19" Type="http://schemas.openxmlformats.org/officeDocument/2006/relationships/image" Target="../media/image249.wmf"/><Relationship Id="rId4" Type="http://schemas.openxmlformats.org/officeDocument/2006/relationships/oleObject" Target="../embeddings/oleObject399.bin"/><Relationship Id="rId9" Type="http://schemas.openxmlformats.org/officeDocument/2006/relationships/image" Target="../media/image209.wmf"/><Relationship Id="rId14" Type="http://schemas.openxmlformats.org/officeDocument/2006/relationships/oleObject" Target="../embeddings/oleObject404.bin"/><Relationship Id="rId22" Type="http://schemas.openxmlformats.org/officeDocument/2006/relationships/oleObject" Target="../embeddings/oleObject408.bin"/></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411.bin"/><Relationship Id="rId13" Type="http://schemas.openxmlformats.org/officeDocument/2006/relationships/image" Target="../media/image259.wmf"/><Relationship Id="rId3" Type="http://schemas.openxmlformats.org/officeDocument/2006/relationships/slideLayout" Target="../slideLayouts/slideLayout2.xml"/><Relationship Id="rId7" Type="http://schemas.openxmlformats.org/officeDocument/2006/relationships/image" Target="../media/image199.wmf"/><Relationship Id="rId12" Type="http://schemas.openxmlformats.org/officeDocument/2006/relationships/oleObject" Target="../embeddings/oleObject413.bin"/><Relationship Id="rId2" Type="http://schemas.openxmlformats.org/officeDocument/2006/relationships/tags" Target="../tags/tag234.xml"/><Relationship Id="rId1" Type="http://schemas.openxmlformats.org/officeDocument/2006/relationships/vmlDrawing" Target="../drawings/vmlDrawing77.vml"/><Relationship Id="rId6" Type="http://schemas.openxmlformats.org/officeDocument/2006/relationships/oleObject" Target="../embeddings/oleObject410.bin"/><Relationship Id="rId11" Type="http://schemas.openxmlformats.org/officeDocument/2006/relationships/image" Target="../media/image328.wmf"/><Relationship Id="rId5" Type="http://schemas.openxmlformats.org/officeDocument/2006/relationships/image" Target="../media/image197.wmf"/><Relationship Id="rId10" Type="http://schemas.openxmlformats.org/officeDocument/2006/relationships/oleObject" Target="../embeddings/oleObject412.bin"/><Relationship Id="rId4" Type="http://schemas.openxmlformats.org/officeDocument/2006/relationships/oleObject" Target="../embeddings/oleObject409.bin"/><Relationship Id="rId9" Type="http://schemas.openxmlformats.org/officeDocument/2006/relationships/image" Target="../media/image254.wmf"/></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Layout" Target="../slideLayouts/slideLayout2.xml"/><Relationship Id="rId1" Type="http://schemas.openxmlformats.org/officeDocument/2006/relationships/tags" Target="../tags/tag131.xml"/><Relationship Id="rId5" Type="http://schemas.openxmlformats.org/officeDocument/2006/relationships/slide" Target="slide159.xml"/><Relationship Id="rId4" Type="http://schemas.openxmlformats.org/officeDocument/2006/relationships/slide" Target="slide123.xml"/></Relationships>
</file>

<file path=ppt/slides/_rels/slide120.xml.rels><?xml version="1.0" encoding="UTF-8" standalone="yes"?>
<Relationships xmlns="http://schemas.openxmlformats.org/package/2006/relationships"><Relationship Id="rId8" Type="http://schemas.openxmlformats.org/officeDocument/2006/relationships/image" Target="../media/image329.wmf"/><Relationship Id="rId13" Type="http://schemas.openxmlformats.org/officeDocument/2006/relationships/oleObject" Target="../embeddings/oleObject419.bin"/><Relationship Id="rId3" Type="http://schemas.openxmlformats.org/officeDocument/2006/relationships/oleObject" Target="../embeddings/oleObject414.bin"/><Relationship Id="rId7" Type="http://schemas.openxmlformats.org/officeDocument/2006/relationships/oleObject" Target="../embeddings/oleObject416.bin"/><Relationship Id="rId12" Type="http://schemas.openxmlformats.org/officeDocument/2006/relationships/image" Target="../media/image295.wmf"/><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297.wmf"/><Relationship Id="rId11" Type="http://schemas.openxmlformats.org/officeDocument/2006/relationships/oleObject" Target="../embeddings/oleObject418.bin"/><Relationship Id="rId5" Type="http://schemas.openxmlformats.org/officeDocument/2006/relationships/oleObject" Target="../embeddings/oleObject415.bin"/><Relationship Id="rId10" Type="http://schemas.openxmlformats.org/officeDocument/2006/relationships/image" Target="../media/image299.wmf"/><Relationship Id="rId4" Type="http://schemas.openxmlformats.org/officeDocument/2006/relationships/image" Target="../media/image261.wmf"/><Relationship Id="rId9" Type="http://schemas.openxmlformats.org/officeDocument/2006/relationships/oleObject" Target="../embeddings/oleObject417.bin"/><Relationship Id="rId14" Type="http://schemas.openxmlformats.org/officeDocument/2006/relationships/image" Target="../media/image296.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slideLayout" Target="../slideLayouts/slideLayout2.xml"/><Relationship Id="rId1" Type="http://schemas.openxmlformats.org/officeDocument/2006/relationships/tags" Target="../tags/tag235.xml"/></Relationships>
</file>

<file path=ppt/slides/_rels/slide124.xml.rels><?xml version="1.0" encoding="UTF-8" standalone="yes"?>
<Relationships xmlns="http://schemas.openxmlformats.org/package/2006/relationships"><Relationship Id="rId8" Type="http://schemas.openxmlformats.org/officeDocument/2006/relationships/image" Target="../media/image333.wmf"/><Relationship Id="rId3" Type="http://schemas.openxmlformats.org/officeDocument/2006/relationships/oleObject" Target="../embeddings/oleObject420.bin"/><Relationship Id="rId7" Type="http://schemas.openxmlformats.org/officeDocument/2006/relationships/oleObject" Target="../embeddings/oleObject422.bin"/><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332.wmf"/><Relationship Id="rId5" Type="http://schemas.openxmlformats.org/officeDocument/2006/relationships/oleObject" Target="../embeddings/oleObject421.bin"/><Relationship Id="rId4" Type="http://schemas.openxmlformats.org/officeDocument/2006/relationships/image" Target="../media/image331.wmf"/></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425.bin"/><Relationship Id="rId13" Type="http://schemas.openxmlformats.org/officeDocument/2006/relationships/image" Target="../media/image338.wmf"/><Relationship Id="rId3" Type="http://schemas.openxmlformats.org/officeDocument/2006/relationships/slideLayout" Target="../slideLayouts/slideLayout2.xml"/><Relationship Id="rId7" Type="http://schemas.openxmlformats.org/officeDocument/2006/relationships/image" Target="../media/image335.wmf"/><Relationship Id="rId12" Type="http://schemas.openxmlformats.org/officeDocument/2006/relationships/oleObject" Target="../embeddings/oleObject427.bin"/><Relationship Id="rId2" Type="http://schemas.openxmlformats.org/officeDocument/2006/relationships/tags" Target="../tags/tag236.xml"/><Relationship Id="rId1" Type="http://schemas.openxmlformats.org/officeDocument/2006/relationships/vmlDrawing" Target="../drawings/vmlDrawing80.vml"/><Relationship Id="rId6" Type="http://schemas.openxmlformats.org/officeDocument/2006/relationships/oleObject" Target="../embeddings/oleObject424.bin"/><Relationship Id="rId11" Type="http://schemas.openxmlformats.org/officeDocument/2006/relationships/image" Target="../media/image337.wmf"/><Relationship Id="rId5" Type="http://schemas.openxmlformats.org/officeDocument/2006/relationships/image" Target="../media/image334.wmf"/><Relationship Id="rId10" Type="http://schemas.openxmlformats.org/officeDocument/2006/relationships/oleObject" Target="../embeddings/oleObject426.bin"/><Relationship Id="rId4" Type="http://schemas.openxmlformats.org/officeDocument/2006/relationships/oleObject" Target="../embeddings/oleObject423.bin"/><Relationship Id="rId9" Type="http://schemas.openxmlformats.org/officeDocument/2006/relationships/image" Target="../media/image336.wmf"/></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430.bin"/><Relationship Id="rId3" Type="http://schemas.openxmlformats.org/officeDocument/2006/relationships/image" Target="../media/image356.png"/><Relationship Id="rId7" Type="http://schemas.openxmlformats.org/officeDocument/2006/relationships/image" Target="../media/image340.wmf"/><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oleObject" Target="../embeddings/oleObject429.bin"/><Relationship Id="rId5" Type="http://schemas.openxmlformats.org/officeDocument/2006/relationships/image" Target="../media/image339.wmf"/><Relationship Id="rId4" Type="http://schemas.openxmlformats.org/officeDocument/2006/relationships/oleObject" Target="../embeddings/oleObject428.bin"/><Relationship Id="rId9" Type="http://schemas.openxmlformats.org/officeDocument/2006/relationships/image" Target="../media/image341.wmf"/></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7.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8.xml"/></Relationships>
</file>

<file path=ppt/slides/_rels/slide129.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43.wmf"/><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oleObject" Target="../embeddings/oleObject432.bin"/><Relationship Id="rId5" Type="http://schemas.openxmlformats.org/officeDocument/2006/relationships/image" Target="../media/image342.wmf"/><Relationship Id="rId4" Type="http://schemas.openxmlformats.org/officeDocument/2006/relationships/oleObject" Target="../embeddings/oleObject431.bin"/></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32.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435.bin"/><Relationship Id="rId13" Type="http://schemas.openxmlformats.org/officeDocument/2006/relationships/image" Target="../media/image348.wmf"/><Relationship Id="rId3" Type="http://schemas.openxmlformats.org/officeDocument/2006/relationships/slideLayout" Target="../slideLayouts/slideLayout2.xml"/><Relationship Id="rId7" Type="http://schemas.openxmlformats.org/officeDocument/2006/relationships/image" Target="../media/image345.wmf"/><Relationship Id="rId12" Type="http://schemas.openxmlformats.org/officeDocument/2006/relationships/oleObject" Target="../embeddings/oleObject437.bin"/><Relationship Id="rId2" Type="http://schemas.openxmlformats.org/officeDocument/2006/relationships/tags" Target="../tags/tag239.xml"/><Relationship Id="rId1" Type="http://schemas.openxmlformats.org/officeDocument/2006/relationships/vmlDrawing" Target="../drawings/vmlDrawing83.vml"/><Relationship Id="rId6" Type="http://schemas.openxmlformats.org/officeDocument/2006/relationships/oleObject" Target="../embeddings/oleObject434.bin"/><Relationship Id="rId11" Type="http://schemas.openxmlformats.org/officeDocument/2006/relationships/image" Target="../media/image347.wmf"/><Relationship Id="rId5" Type="http://schemas.openxmlformats.org/officeDocument/2006/relationships/image" Target="../media/image344.wmf"/><Relationship Id="rId10" Type="http://schemas.openxmlformats.org/officeDocument/2006/relationships/oleObject" Target="../embeddings/oleObject436.bin"/><Relationship Id="rId4" Type="http://schemas.openxmlformats.org/officeDocument/2006/relationships/oleObject" Target="../embeddings/oleObject433.bin"/><Relationship Id="rId9" Type="http://schemas.openxmlformats.org/officeDocument/2006/relationships/image" Target="../media/image346.wmf"/></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440.bin"/><Relationship Id="rId3" Type="http://schemas.openxmlformats.org/officeDocument/2006/relationships/slideLayout" Target="../slideLayouts/slideLayout2.xml"/><Relationship Id="rId7" Type="http://schemas.openxmlformats.org/officeDocument/2006/relationships/image" Target="../media/image350.wmf"/><Relationship Id="rId2" Type="http://schemas.openxmlformats.org/officeDocument/2006/relationships/tags" Target="../tags/tag240.xml"/><Relationship Id="rId1" Type="http://schemas.openxmlformats.org/officeDocument/2006/relationships/vmlDrawing" Target="../drawings/vmlDrawing84.vml"/><Relationship Id="rId6" Type="http://schemas.openxmlformats.org/officeDocument/2006/relationships/oleObject" Target="../embeddings/oleObject439.bin"/><Relationship Id="rId5" Type="http://schemas.openxmlformats.org/officeDocument/2006/relationships/image" Target="../media/image349.wmf"/><Relationship Id="rId10" Type="http://schemas.openxmlformats.org/officeDocument/2006/relationships/oleObject" Target="../embeddings/oleObject441.bin"/><Relationship Id="rId4" Type="http://schemas.openxmlformats.org/officeDocument/2006/relationships/oleObject" Target="../embeddings/oleObject438.bin"/><Relationship Id="rId9" Type="http://schemas.openxmlformats.org/officeDocument/2006/relationships/image" Target="../media/image351.wmf"/></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444.bin"/><Relationship Id="rId3" Type="http://schemas.openxmlformats.org/officeDocument/2006/relationships/slideLayout" Target="../slideLayouts/slideLayout2.xml"/><Relationship Id="rId7" Type="http://schemas.openxmlformats.org/officeDocument/2006/relationships/image" Target="../media/image21.wmf"/><Relationship Id="rId2" Type="http://schemas.openxmlformats.org/officeDocument/2006/relationships/tags" Target="../tags/tag241.xml"/><Relationship Id="rId1" Type="http://schemas.openxmlformats.org/officeDocument/2006/relationships/vmlDrawing" Target="../drawings/vmlDrawing85.vml"/><Relationship Id="rId6" Type="http://schemas.openxmlformats.org/officeDocument/2006/relationships/oleObject" Target="../embeddings/oleObject443.bin"/><Relationship Id="rId5" Type="http://schemas.openxmlformats.org/officeDocument/2006/relationships/image" Target="../media/image352.wmf"/><Relationship Id="rId4" Type="http://schemas.openxmlformats.org/officeDocument/2006/relationships/oleObject" Target="../embeddings/oleObject442.bin"/><Relationship Id="rId9" Type="http://schemas.openxmlformats.org/officeDocument/2006/relationships/image" Target="../media/image349.wmf"/></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2.xml"/></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448.bin"/><Relationship Id="rId3" Type="http://schemas.openxmlformats.org/officeDocument/2006/relationships/oleObject" Target="../embeddings/oleObject445.bin"/><Relationship Id="rId7" Type="http://schemas.openxmlformats.org/officeDocument/2006/relationships/image" Target="../media/image354.wmf"/><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oleObject" Target="../embeddings/oleObject447.bin"/><Relationship Id="rId5" Type="http://schemas.openxmlformats.org/officeDocument/2006/relationships/oleObject" Target="../embeddings/oleObject446.bin"/><Relationship Id="rId4" Type="http://schemas.openxmlformats.org/officeDocument/2006/relationships/image" Target="../media/image353.wmf"/><Relationship Id="rId9" Type="http://schemas.openxmlformats.org/officeDocument/2006/relationships/image" Target="../media/image355.wmf"/></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451.bin"/><Relationship Id="rId13" Type="http://schemas.openxmlformats.org/officeDocument/2006/relationships/oleObject" Target="../embeddings/oleObject454.bin"/><Relationship Id="rId3" Type="http://schemas.openxmlformats.org/officeDocument/2006/relationships/slideLayout" Target="../slideLayouts/slideLayout2.xml"/><Relationship Id="rId7" Type="http://schemas.openxmlformats.org/officeDocument/2006/relationships/image" Target="../media/image357.wmf"/><Relationship Id="rId12" Type="http://schemas.openxmlformats.org/officeDocument/2006/relationships/oleObject" Target="../embeddings/oleObject453.bin"/><Relationship Id="rId2" Type="http://schemas.openxmlformats.org/officeDocument/2006/relationships/tags" Target="../tags/tag243.xml"/><Relationship Id="rId1" Type="http://schemas.openxmlformats.org/officeDocument/2006/relationships/vmlDrawing" Target="../drawings/vmlDrawing87.vml"/><Relationship Id="rId6" Type="http://schemas.openxmlformats.org/officeDocument/2006/relationships/oleObject" Target="../embeddings/oleObject450.bin"/><Relationship Id="rId11" Type="http://schemas.openxmlformats.org/officeDocument/2006/relationships/image" Target="../media/image21.wmf"/><Relationship Id="rId5" Type="http://schemas.openxmlformats.org/officeDocument/2006/relationships/image" Target="../media/image356.wmf"/><Relationship Id="rId10" Type="http://schemas.openxmlformats.org/officeDocument/2006/relationships/oleObject" Target="../embeddings/oleObject452.bin"/><Relationship Id="rId4" Type="http://schemas.openxmlformats.org/officeDocument/2006/relationships/oleObject" Target="../embeddings/oleObject449.bin"/><Relationship Id="rId9" Type="http://schemas.openxmlformats.org/officeDocument/2006/relationships/image" Target="../media/image358.wmf"/></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457.bin"/><Relationship Id="rId13" Type="http://schemas.openxmlformats.org/officeDocument/2006/relationships/image" Target="../media/image362.wmf"/><Relationship Id="rId3" Type="http://schemas.openxmlformats.org/officeDocument/2006/relationships/slideLayout" Target="../slideLayouts/slideLayout2.xml"/><Relationship Id="rId7" Type="http://schemas.openxmlformats.org/officeDocument/2006/relationships/image" Target="../media/image359.wmf"/><Relationship Id="rId12" Type="http://schemas.openxmlformats.org/officeDocument/2006/relationships/oleObject" Target="../embeddings/oleObject459.bin"/><Relationship Id="rId2" Type="http://schemas.openxmlformats.org/officeDocument/2006/relationships/tags" Target="../tags/tag244.xml"/><Relationship Id="rId1" Type="http://schemas.openxmlformats.org/officeDocument/2006/relationships/vmlDrawing" Target="../drawings/vmlDrawing88.vml"/><Relationship Id="rId6" Type="http://schemas.openxmlformats.org/officeDocument/2006/relationships/oleObject" Target="../embeddings/oleObject456.bin"/><Relationship Id="rId11" Type="http://schemas.openxmlformats.org/officeDocument/2006/relationships/image" Target="../media/image361.wmf"/><Relationship Id="rId5" Type="http://schemas.openxmlformats.org/officeDocument/2006/relationships/image" Target="../media/image21.wmf"/><Relationship Id="rId15" Type="http://schemas.openxmlformats.org/officeDocument/2006/relationships/image" Target="../media/image363.wmf"/><Relationship Id="rId10" Type="http://schemas.openxmlformats.org/officeDocument/2006/relationships/oleObject" Target="../embeddings/oleObject458.bin"/><Relationship Id="rId4" Type="http://schemas.openxmlformats.org/officeDocument/2006/relationships/oleObject" Target="../embeddings/oleObject455.bin"/><Relationship Id="rId9" Type="http://schemas.openxmlformats.org/officeDocument/2006/relationships/image" Target="../media/image360.wmf"/><Relationship Id="rId14" Type="http://schemas.openxmlformats.org/officeDocument/2006/relationships/oleObject" Target="../embeddings/oleObject460.bin"/></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5.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5.wmf"/><Relationship Id="rId2" Type="http://schemas.openxmlformats.org/officeDocument/2006/relationships/tags" Target="../tags/tag246.xml"/><Relationship Id="rId1" Type="http://schemas.openxmlformats.org/officeDocument/2006/relationships/vmlDrawing" Target="../drawings/vmlDrawing89.vml"/><Relationship Id="rId6" Type="http://schemas.openxmlformats.org/officeDocument/2006/relationships/oleObject" Target="../embeddings/oleObject462.bin"/><Relationship Id="rId5" Type="http://schemas.openxmlformats.org/officeDocument/2006/relationships/image" Target="../media/image364.wmf"/><Relationship Id="rId4" Type="http://schemas.openxmlformats.org/officeDocument/2006/relationships/oleObject" Target="../embeddings/oleObject461.bin"/></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40.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8.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9.xml"/><Relationship Id="rId1" Type="http://schemas.openxmlformats.org/officeDocument/2006/relationships/vmlDrawing" Target="../drawings/vmlDrawing90.vml"/><Relationship Id="rId5" Type="http://schemas.openxmlformats.org/officeDocument/2006/relationships/image" Target="../media/image368.emf"/><Relationship Id="rId4" Type="http://schemas.openxmlformats.org/officeDocument/2006/relationships/oleObject" Target="../embeddings/oleObject463.bin"/></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466.bin"/><Relationship Id="rId3" Type="http://schemas.openxmlformats.org/officeDocument/2006/relationships/slideLayout" Target="../slideLayouts/slideLayout2.xml"/><Relationship Id="rId7" Type="http://schemas.openxmlformats.org/officeDocument/2006/relationships/image" Target="../media/image368.emf"/><Relationship Id="rId2" Type="http://schemas.openxmlformats.org/officeDocument/2006/relationships/tags" Target="../tags/tag250.xml"/><Relationship Id="rId1" Type="http://schemas.openxmlformats.org/officeDocument/2006/relationships/vmlDrawing" Target="../drawings/vmlDrawing91.vml"/><Relationship Id="rId6" Type="http://schemas.openxmlformats.org/officeDocument/2006/relationships/oleObject" Target="../embeddings/oleObject465.bin"/><Relationship Id="rId5" Type="http://schemas.openxmlformats.org/officeDocument/2006/relationships/image" Target="../media/image369.wmf"/><Relationship Id="rId4" Type="http://schemas.openxmlformats.org/officeDocument/2006/relationships/oleObject" Target="../embeddings/oleObject464.bin"/><Relationship Id="rId9" Type="http://schemas.openxmlformats.org/officeDocument/2006/relationships/image" Target="../media/image370.wmf"/></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1.wmf"/><Relationship Id="rId2" Type="http://schemas.openxmlformats.org/officeDocument/2006/relationships/tags" Target="../tags/tag251.xml"/><Relationship Id="rId1" Type="http://schemas.openxmlformats.org/officeDocument/2006/relationships/vmlDrawing" Target="../drawings/vmlDrawing92.vml"/><Relationship Id="rId6" Type="http://schemas.openxmlformats.org/officeDocument/2006/relationships/oleObject" Target="../embeddings/oleObject468.bin"/><Relationship Id="rId5" Type="http://schemas.openxmlformats.org/officeDocument/2006/relationships/image" Target="../media/image368.emf"/><Relationship Id="rId4" Type="http://schemas.openxmlformats.org/officeDocument/2006/relationships/oleObject" Target="../embeddings/oleObject467.bin"/></Relationships>
</file>

<file path=ppt/slides/_rels/slide146.xml.rels><?xml version="1.0" encoding="UTF-8" standalone="yes"?>
<Relationships xmlns="http://schemas.openxmlformats.org/package/2006/relationships"><Relationship Id="rId8" Type="http://schemas.openxmlformats.org/officeDocument/2006/relationships/image" Target="../media/image371.wmf"/><Relationship Id="rId3" Type="http://schemas.openxmlformats.org/officeDocument/2006/relationships/oleObject" Target="../embeddings/oleObject469.bin"/><Relationship Id="rId7" Type="http://schemas.openxmlformats.org/officeDocument/2006/relationships/oleObject" Target="../embeddings/oleObject471.bin"/><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370.wmf"/><Relationship Id="rId5" Type="http://schemas.openxmlformats.org/officeDocument/2006/relationships/oleObject" Target="../embeddings/oleObject470.bin"/><Relationship Id="rId10" Type="http://schemas.openxmlformats.org/officeDocument/2006/relationships/image" Target="../media/image372.wmf"/><Relationship Id="rId4" Type="http://schemas.openxmlformats.org/officeDocument/2006/relationships/image" Target="../media/image369.wmf"/><Relationship Id="rId9" Type="http://schemas.openxmlformats.org/officeDocument/2006/relationships/oleObject" Target="../embeddings/oleObject472.bin"/></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2.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3.xml"/><Relationship Id="rId1" Type="http://schemas.openxmlformats.org/officeDocument/2006/relationships/vmlDrawing" Target="../drawings/vmlDrawing94.vml"/><Relationship Id="rId5" Type="http://schemas.openxmlformats.org/officeDocument/2006/relationships/image" Target="../media/image368.emf"/><Relationship Id="rId4" Type="http://schemas.openxmlformats.org/officeDocument/2006/relationships/oleObject" Target="../embeddings/oleObject473.bin"/></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476.bin"/><Relationship Id="rId3" Type="http://schemas.openxmlformats.org/officeDocument/2006/relationships/slideLayout" Target="../slideLayouts/slideLayout2.xml"/><Relationship Id="rId7" Type="http://schemas.openxmlformats.org/officeDocument/2006/relationships/image" Target="../media/image374.wmf"/><Relationship Id="rId2" Type="http://schemas.openxmlformats.org/officeDocument/2006/relationships/tags" Target="../tags/tag254.xml"/><Relationship Id="rId1" Type="http://schemas.openxmlformats.org/officeDocument/2006/relationships/vmlDrawing" Target="../drawings/vmlDrawing95.vml"/><Relationship Id="rId6" Type="http://schemas.openxmlformats.org/officeDocument/2006/relationships/oleObject" Target="../embeddings/oleObject475.bin"/><Relationship Id="rId5" Type="http://schemas.openxmlformats.org/officeDocument/2006/relationships/image" Target="../media/image373.wmf"/><Relationship Id="rId4" Type="http://schemas.openxmlformats.org/officeDocument/2006/relationships/oleObject" Target="../embeddings/oleObject474.bin"/><Relationship Id="rId9" Type="http://schemas.openxmlformats.org/officeDocument/2006/relationships/image" Target="../media/image368.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479.bin"/><Relationship Id="rId13" Type="http://schemas.openxmlformats.org/officeDocument/2006/relationships/image" Target="../media/image374.wmf"/><Relationship Id="rId3" Type="http://schemas.openxmlformats.org/officeDocument/2006/relationships/slideLayout" Target="../slideLayouts/slideLayout2.xml"/><Relationship Id="rId7" Type="http://schemas.openxmlformats.org/officeDocument/2006/relationships/image" Target="../media/image376.wmf"/><Relationship Id="rId12" Type="http://schemas.openxmlformats.org/officeDocument/2006/relationships/oleObject" Target="../embeddings/oleObject481.bin"/><Relationship Id="rId2" Type="http://schemas.openxmlformats.org/officeDocument/2006/relationships/tags" Target="../tags/tag255.xml"/><Relationship Id="rId1" Type="http://schemas.openxmlformats.org/officeDocument/2006/relationships/vmlDrawing" Target="../drawings/vmlDrawing96.vml"/><Relationship Id="rId6" Type="http://schemas.openxmlformats.org/officeDocument/2006/relationships/oleObject" Target="../embeddings/oleObject478.bin"/><Relationship Id="rId11" Type="http://schemas.openxmlformats.org/officeDocument/2006/relationships/image" Target="../media/image373.wmf"/><Relationship Id="rId5" Type="http://schemas.openxmlformats.org/officeDocument/2006/relationships/image" Target="../media/image375.wmf"/><Relationship Id="rId15" Type="http://schemas.openxmlformats.org/officeDocument/2006/relationships/oleObject" Target="../embeddings/oleObject483.bin"/><Relationship Id="rId10" Type="http://schemas.openxmlformats.org/officeDocument/2006/relationships/oleObject" Target="../embeddings/oleObject480.bin"/><Relationship Id="rId4" Type="http://schemas.openxmlformats.org/officeDocument/2006/relationships/oleObject" Target="../embeddings/oleObject477.bin"/><Relationship Id="rId9" Type="http://schemas.openxmlformats.org/officeDocument/2006/relationships/image" Target="../media/image377.wmf"/><Relationship Id="rId14" Type="http://schemas.openxmlformats.org/officeDocument/2006/relationships/oleObject" Target="../embeddings/oleObject482.bin"/></Relationships>
</file>

<file path=ppt/slides/_rels/slide151.xml.rels><?xml version="1.0" encoding="UTF-8" standalone="yes"?>
<Relationships xmlns="http://schemas.openxmlformats.org/package/2006/relationships"><Relationship Id="rId8" Type="http://schemas.openxmlformats.org/officeDocument/2006/relationships/image" Target="../media/image378.wmf"/><Relationship Id="rId13" Type="http://schemas.openxmlformats.org/officeDocument/2006/relationships/oleObject" Target="../embeddings/oleObject489.bin"/><Relationship Id="rId18" Type="http://schemas.openxmlformats.org/officeDocument/2006/relationships/oleObject" Target="../embeddings/oleObject492.bin"/><Relationship Id="rId3" Type="http://schemas.openxmlformats.org/officeDocument/2006/relationships/oleObject" Target="../embeddings/oleObject484.bin"/><Relationship Id="rId7" Type="http://schemas.openxmlformats.org/officeDocument/2006/relationships/oleObject" Target="../embeddings/oleObject486.bin"/><Relationship Id="rId12" Type="http://schemas.openxmlformats.org/officeDocument/2006/relationships/image" Target="../media/image380.wmf"/><Relationship Id="rId17" Type="http://schemas.openxmlformats.org/officeDocument/2006/relationships/oleObject" Target="../embeddings/oleObject491.bin"/><Relationship Id="rId2" Type="http://schemas.openxmlformats.org/officeDocument/2006/relationships/slideLayout" Target="../slideLayouts/slideLayout2.xml"/><Relationship Id="rId16" Type="http://schemas.openxmlformats.org/officeDocument/2006/relationships/image" Target="../media/image382.wmf"/><Relationship Id="rId20" Type="http://schemas.openxmlformats.org/officeDocument/2006/relationships/image" Target="../media/image375.wmf"/><Relationship Id="rId1" Type="http://schemas.openxmlformats.org/officeDocument/2006/relationships/vmlDrawing" Target="../drawings/vmlDrawing97.vml"/><Relationship Id="rId6" Type="http://schemas.openxmlformats.org/officeDocument/2006/relationships/image" Target="../media/image377.wmf"/><Relationship Id="rId11" Type="http://schemas.openxmlformats.org/officeDocument/2006/relationships/oleObject" Target="../embeddings/oleObject488.bin"/><Relationship Id="rId5" Type="http://schemas.openxmlformats.org/officeDocument/2006/relationships/oleObject" Target="../embeddings/oleObject485.bin"/><Relationship Id="rId15" Type="http://schemas.openxmlformats.org/officeDocument/2006/relationships/oleObject" Target="../embeddings/oleObject490.bin"/><Relationship Id="rId10" Type="http://schemas.openxmlformats.org/officeDocument/2006/relationships/image" Target="../media/image379.wmf"/><Relationship Id="rId19" Type="http://schemas.openxmlformats.org/officeDocument/2006/relationships/oleObject" Target="../embeddings/oleObject493.bin"/><Relationship Id="rId4" Type="http://schemas.openxmlformats.org/officeDocument/2006/relationships/image" Target="../media/image376.wmf"/><Relationship Id="rId9" Type="http://schemas.openxmlformats.org/officeDocument/2006/relationships/oleObject" Target="../embeddings/oleObject487.bin"/><Relationship Id="rId14" Type="http://schemas.openxmlformats.org/officeDocument/2006/relationships/image" Target="../media/image381.wmf"/></Relationships>
</file>

<file path=ppt/slides/_rels/slide152.xml.rels><?xml version="1.0" encoding="UTF-8" standalone="yes"?>
<Relationships xmlns="http://schemas.openxmlformats.org/package/2006/relationships"><Relationship Id="rId8" Type="http://schemas.openxmlformats.org/officeDocument/2006/relationships/oleObject" Target="../embeddings/oleObject496.bin"/><Relationship Id="rId13" Type="http://schemas.openxmlformats.org/officeDocument/2006/relationships/image" Target="../media/image373.wmf"/><Relationship Id="rId3" Type="http://schemas.openxmlformats.org/officeDocument/2006/relationships/slideLayout" Target="../slideLayouts/slideLayout2.xml"/><Relationship Id="rId7" Type="http://schemas.openxmlformats.org/officeDocument/2006/relationships/image" Target="../media/image384.wmf"/><Relationship Id="rId12" Type="http://schemas.openxmlformats.org/officeDocument/2006/relationships/oleObject" Target="../embeddings/oleObject498.bin"/><Relationship Id="rId2" Type="http://schemas.openxmlformats.org/officeDocument/2006/relationships/tags" Target="../tags/tag256.xml"/><Relationship Id="rId1" Type="http://schemas.openxmlformats.org/officeDocument/2006/relationships/vmlDrawing" Target="../drawings/vmlDrawing98.vml"/><Relationship Id="rId6" Type="http://schemas.openxmlformats.org/officeDocument/2006/relationships/oleObject" Target="../embeddings/oleObject495.bin"/><Relationship Id="rId11" Type="http://schemas.openxmlformats.org/officeDocument/2006/relationships/image" Target="../media/image386.wmf"/><Relationship Id="rId5" Type="http://schemas.openxmlformats.org/officeDocument/2006/relationships/image" Target="../media/image383.wmf"/><Relationship Id="rId15" Type="http://schemas.openxmlformats.org/officeDocument/2006/relationships/image" Target="../media/image374.wmf"/><Relationship Id="rId10" Type="http://schemas.openxmlformats.org/officeDocument/2006/relationships/oleObject" Target="../embeddings/oleObject497.bin"/><Relationship Id="rId4" Type="http://schemas.openxmlformats.org/officeDocument/2006/relationships/oleObject" Target="../embeddings/oleObject494.bin"/><Relationship Id="rId9" Type="http://schemas.openxmlformats.org/officeDocument/2006/relationships/image" Target="../media/image385.wmf"/><Relationship Id="rId14" Type="http://schemas.openxmlformats.org/officeDocument/2006/relationships/oleObject" Target="../embeddings/oleObject499.bin"/></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502.bin"/><Relationship Id="rId3" Type="http://schemas.openxmlformats.org/officeDocument/2006/relationships/slideLayout" Target="../slideLayouts/slideLayout2.xml"/><Relationship Id="rId7" Type="http://schemas.openxmlformats.org/officeDocument/2006/relationships/image" Target="../media/image388.wmf"/><Relationship Id="rId2" Type="http://schemas.openxmlformats.org/officeDocument/2006/relationships/tags" Target="../tags/tag257.xml"/><Relationship Id="rId1" Type="http://schemas.openxmlformats.org/officeDocument/2006/relationships/vmlDrawing" Target="../drawings/vmlDrawing99.vml"/><Relationship Id="rId6" Type="http://schemas.openxmlformats.org/officeDocument/2006/relationships/oleObject" Target="../embeddings/oleObject501.bin"/><Relationship Id="rId5" Type="http://schemas.openxmlformats.org/officeDocument/2006/relationships/image" Target="../media/image387.wmf"/><Relationship Id="rId4" Type="http://schemas.openxmlformats.org/officeDocument/2006/relationships/oleObject" Target="../embeddings/oleObject500.bin"/><Relationship Id="rId9" Type="http://schemas.openxmlformats.org/officeDocument/2006/relationships/image" Target="../media/image389.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393.wmf"/><Relationship Id="rId13" Type="http://schemas.openxmlformats.org/officeDocument/2006/relationships/image" Target="../media/image398.wmf"/><Relationship Id="rId3" Type="http://schemas.openxmlformats.org/officeDocument/2006/relationships/slideLayout" Target="../slideLayouts/slideLayout2.xml"/><Relationship Id="rId7" Type="http://schemas.openxmlformats.org/officeDocument/2006/relationships/image" Target="../media/image390.wmf"/><Relationship Id="rId12" Type="http://schemas.openxmlformats.org/officeDocument/2006/relationships/image" Target="../media/image397.wmf"/><Relationship Id="rId2" Type="http://schemas.openxmlformats.org/officeDocument/2006/relationships/tags" Target="../tags/tag258.xml"/><Relationship Id="rId1" Type="http://schemas.openxmlformats.org/officeDocument/2006/relationships/vmlDrawing" Target="../drawings/vmlDrawing100.vml"/><Relationship Id="rId6" Type="http://schemas.openxmlformats.org/officeDocument/2006/relationships/oleObject" Target="../embeddings/oleObject503.bin"/><Relationship Id="rId11" Type="http://schemas.openxmlformats.org/officeDocument/2006/relationships/image" Target="../media/image396.wmf"/><Relationship Id="rId5" Type="http://schemas.openxmlformats.org/officeDocument/2006/relationships/image" Target="../media/image392.wmf"/><Relationship Id="rId15" Type="http://schemas.openxmlformats.org/officeDocument/2006/relationships/image" Target="../media/image400.wmf"/><Relationship Id="rId10" Type="http://schemas.openxmlformats.org/officeDocument/2006/relationships/image" Target="../media/image395.wmf"/><Relationship Id="rId4" Type="http://schemas.openxmlformats.org/officeDocument/2006/relationships/image" Target="../media/image391.wmf"/><Relationship Id="rId9" Type="http://schemas.openxmlformats.org/officeDocument/2006/relationships/image" Target="../media/image394.wmf"/><Relationship Id="rId14" Type="http://schemas.openxmlformats.org/officeDocument/2006/relationships/image" Target="../media/image399.wmf"/></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506.bin"/><Relationship Id="rId3" Type="http://schemas.openxmlformats.org/officeDocument/2006/relationships/slideLayout" Target="../slideLayouts/slideLayout2.xml"/><Relationship Id="rId7" Type="http://schemas.openxmlformats.org/officeDocument/2006/relationships/image" Target="../media/image402.wmf"/><Relationship Id="rId2" Type="http://schemas.openxmlformats.org/officeDocument/2006/relationships/tags" Target="../tags/tag259.xml"/><Relationship Id="rId1" Type="http://schemas.openxmlformats.org/officeDocument/2006/relationships/vmlDrawing" Target="../drawings/vmlDrawing101.vml"/><Relationship Id="rId6" Type="http://schemas.openxmlformats.org/officeDocument/2006/relationships/oleObject" Target="../embeddings/oleObject505.bin"/><Relationship Id="rId5" Type="http://schemas.openxmlformats.org/officeDocument/2006/relationships/image" Target="../media/image401.wmf"/><Relationship Id="rId4" Type="http://schemas.openxmlformats.org/officeDocument/2006/relationships/oleObject" Target="../embeddings/oleObject504.bin"/><Relationship Id="rId9" Type="http://schemas.openxmlformats.org/officeDocument/2006/relationships/image" Target="../media/image403.wmf"/></Relationships>
</file>

<file path=ppt/slides/_rels/slide158.xml.rels><?xml version="1.0" encoding="UTF-8" standalone="yes"?>
<Relationships xmlns="http://schemas.openxmlformats.org/package/2006/relationships"><Relationship Id="rId3" Type="http://schemas.openxmlformats.org/officeDocument/2006/relationships/image" Target="../media/image404.emf"/><Relationship Id="rId2" Type="http://schemas.openxmlformats.org/officeDocument/2006/relationships/slideLayout" Target="../slideLayouts/slideLayout2.xml"/><Relationship Id="rId1" Type="http://schemas.openxmlformats.org/officeDocument/2006/relationships/tags" Target="../tags/tag260.xml"/></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509.bin"/><Relationship Id="rId3" Type="http://schemas.openxmlformats.org/officeDocument/2006/relationships/slideLayout" Target="../slideLayouts/slideLayout2.xml"/><Relationship Id="rId7" Type="http://schemas.openxmlformats.org/officeDocument/2006/relationships/image" Target="../media/image406.wmf"/><Relationship Id="rId2" Type="http://schemas.openxmlformats.org/officeDocument/2006/relationships/tags" Target="../tags/tag261.xml"/><Relationship Id="rId1" Type="http://schemas.openxmlformats.org/officeDocument/2006/relationships/vmlDrawing" Target="../drawings/vmlDrawing102.vml"/><Relationship Id="rId6" Type="http://schemas.openxmlformats.org/officeDocument/2006/relationships/oleObject" Target="../embeddings/oleObject508.bin"/><Relationship Id="rId5" Type="http://schemas.openxmlformats.org/officeDocument/2006/relationships/image" Target="../media/image405.wmf"/><Relationship Id="rId4" Type="http://schemas.openxmlformats.org/officeDocument/2006/relationships/oleObject" Target="../embeddings/oleObject507.bin"/><Relationship Id="rId9" Type="http://schemas.openxmlformats.org/officeDocument/2006/relationships/oleObject" Target="../embeddings/oleObject510.bin"/></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2.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6.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6.bin"/><Relationship Id="rId18" Type="http://schemas.openxmlformats.org/officeDocument/2006/relationships/image" Target="../media/image13.wmf"/><Relationship Id="rId3" Type="http://schemas.openxmlformats.org/officeDocument/2006/relationships/slideLayout" Target="../slideLayouts/slideLayout2.xml"/><Relationship Id="rId7" Type="http://schemas.openxmlformats.org/officeDocument/2006/relationships/image" Target="../media/image8.wmf"/><Relationship Id="rId12" Type="http://schemas.openxmlformats.org/officeDocument/2006/relationships/oleObject" Target="../embeddings/oleObject5.bin"/><Relationship Id="rId17" Type="http://schemas.openxmlformats.org/officeDocument/2006/relationships/oleObject" Target="../embeddings/oleObject8.bin"/><Relationship Id="rId2" Type="http://schemas.openxmlformats.org/officeDocument/2006/relationships/tags" Target="../tags/tag137.xml"/><Relationship Id="rId16" Type="http://schemas.openxmlformats.org/officeDocument/2006/relationships/image" Target="../media/image12.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0.wmf"/><Relationship Id="rId5" Type="http://schemas.openxmlformats.org/officeDocument/2006/relationships/image" Target="../media/image7.wmf"/><Relationship Id="rId15" Type="http://schemas.openxmlformats.org/officeDocument/2006/relationships/oleObject" Target="../embeddings/oleObject7.bin"/><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9.wmf"/><Relationship Id="rId14" Type="http://schemas.openxmlformats.org/officeDocument/2006/relationships/image" Target="../media/image11.wm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38.xml"/></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5%9F%BA%E6%9C%AC%E7%90%86%E8%AE%BA/7411377?fromModule=lemma_inlink" TargetMode="External"/><Relationship Id="rId2" Type="http://schemas.openxmlformats.org/officeDocument/2006/relationships/hyperlink" Target="https://baike.baidu.com/item/%E4%B8%93%E4%B8%9A%E5%9F%BA%E7%A1%80%E8%AF%BE/2078331?fromModule=lemma_inlink" TargetMode="External"/><Relationship Id="rId1" Type="http://schemas.openxmlformats.org/officeDocument/2006/relationships/slideLayout" Target="../slideLayouts/slideLayout2.xml"/><Relationship Id="rId5" Type="http://schemas.openxmlformats.org/officeDocument/2006/relationships/hyperlink" Target="https://baike.baidu.com/item/%E7%90%86%E8%AE%BA%E5%88%86%E6%9E%90/56053327?fromModule=lemma_inlink" TargetMode="External"/><Relationship Id="rId4" Type="http://schemas.openxmlformats.org/officeDocument/2006/relationships/hyperlink" Target="https://baike.baidu.com/item/%E5%9F%BA%E6%9C%AC%E5%88%86%E6%9E%90/654705?fromModule=lemma_inlink"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4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slideLayout" Target="../slideLayouts/slideLayout2.xml"/><Relationship Id="rId7" Type="http://schemas.openxmlformats.org/officeDocument/2006/relationships/image" Target="../media/image22.wmf"/><Relationship Id="rId2" Type="http://schemas.openxmlformats.org/officeDocument/2006/relationships/tags" Target="../tags/tag141.xml"/><Relationship Id="rId1" Type="http://schemas.openxmlformats.org/officeDocument/2006/relationships/vmlDrawing" Target="../drawings/vmlDrawing2.vml"/><Relationship Id="rId6" Type="http://schemas.openxmlformats.org/officeDocument/2006/relationships/oleObject" Target="../embeddings/oleObject10.bin"/><Relationship Id="rId5" Type="http://schemas.openxmlformats.org/officeDocument/2006/relationships/image" Target="../media/image21.wmf"/><Relationship Id="rId4" Type="http://schemas.openxmlformats.org/officeDocument/2006/relationships/oleObject" Target="../embeddings/oleObject9.bin"/><Relationship Id="rId9" Type="http://schemas.openxmlformats.org/officeDocument/2006/relationships/image" Target="../media/image23.w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2.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oleObject" Target="../embeddings/oleObject12.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9.wmf"/><Relationship Id="rId3" Type="http://schemas.openxmlformats.org/officeDocument/2006/relationships/slideLayout" Target="../slideLayouts/slideLayout2.xml"/><Relationship Id="rId7" Type="http://schemas.openxmlformats.org/officeDocument/2006/relationships/image" Target="../media/image26.wmf"/><Relationship Id="rId12" Type="http://schemas.openxmlformats.org/officeDocument/2006/relationships/oleObject" Target="../embeddings/oleObject17.bin"/><Relationship Id="rId2" Type="http://schemas.openxmlformats.org/officeDocument/2006/relationships/tags" Target="../tags/tag143.xml"/><Relationship Id="rId16" Type="http://schemas.openxmlformats.org/officeDocument/2006/relationships/oleObject" Target="../embeddings/oleObject19.bin"/><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image" Target="../media/image28.wmf"/><Relationship Id="rId5" Type="http://schemas.openxmlformats.org/officeDocument/2006/relationships/image" Target="../media/image25.wmf"/><Relationship Id="rId15" Type="http://schemas.openxmlformats.org/officeDocument/2006/relationships/image" Target="../media/image30.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7.wmf"/><Relationship Id="rId14" Type="http://schemas.openxmlformats.org/officeDocument/2006/relationships/oleObject" Target="../embeddings/oleObject18.bin"/></Relationships>
</file>

<file path=ppt/slides/_rels/slide26.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slideLayout" Target="../slideLayouts/slideLayout2.xml"/><Relationship Id="rId7" Type="http://schemas.openxmlformats.org/officeDocument/2006/relationships/oleObject" Target="../embeddings/oleObject22.bin"/><Relationship Id="rId12" Type="http://schemas.openxmlformats.org/officeDocument/2006/relationships/image" Target="../media/image32.emf"/><Relationship Id="rId2" Type="http://schemas.openxmlformats.org/officeDocument/2006/relationships/tags" Target="../tags/tag144.xml"/><Relationship Id="rId1" Type="http://schemas.openxmlformats.org/officeDocument/2006/relationships/vmlDrawing" Target="../drawings/vmlDrawing5.vml"/><Relationship Id="rId6" Type="http://schemas.openxmlformats.org/officeDocument/2006/relationships/oleObject" Target="../embeddings/oleObject21.bin"/><Relationship Id="rId11" Type="http://schemas.openxmlformats.org/officeDocument/2006/relationships/oleObject" Target="../embeddings/oleObject24.bin"/><Relationship Id="rId5" Type="http://schemas.openxmlformats.org/officeDocument/2006/relationships/image" Target="../media/image28.wmf"/><Relationship Id="rId10" Type="http://schemas.openxmlformats.org/officeDocument/2006/relationships/image" Target="../media/image31.emf"/><Relationship Id="rId4" Type="http://schemas.openxmlformats.org/officeDocument/2006/relationships/oleObject" Target="../embeddings/oleObject20.bin"/><Relationship Id="rId9" Type="http://schemas.openxmlformats.org/officeDocument/2006/relationships/oleObject" Target="../embeddings/oleObject23.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8.xml"/><Relationship Id="rId1" Type="http://schemas.openxmlformats.org/officeDocument/2006/relationships/vmlDrawing" Target="../drawings/vmlDrawing6.vml"/><Relationship Id="rId5" Type="http://schemas.openxmlformats.org/officeDocument/2006/relationships/image" Target="../media/image33.wmf"/><Relationship Id="rId4" Type="http://schemas.openxmlformats.org/officeDocument/2006/relationships/oleObject" Target="../embeddings/oleObject25.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slideLayout" Target="../slideLayouts/slideLayout2.xml"/><Relationship Id="rId7" Type="http://schemas.openxmlformats.org/officeDocument/2006/relationships/image" Target="../media/image35.wmf"/><Relationship Id="rId2" Type="http://schemas.openxmlformats.org/officeDocument/2006/relationships/tags" Target="../tags/tag149.xml"/><Relationship Id="rId1" Type="http://schemas.openxmlformats.org/officeDocument/2006/relationships/vmlDrawing" Target="../drawings/vmlDrawing7.vml"/><Relationship Id="rId6" Type="http://schemas.openxmlformats.org/officeDocument/2006/relationships/oleObject" Target="../embeddings/oleObject27.bin"/><Relationship Id="rId5" Type="http://schemas.openxmlformats.org/officeDocument/2006/relationships/image" Target="../media/image34.wmf"/><Relationship Id="rId4" Type="http://schemas.openxmlformats.org/officeDocument/2006/relationships/oleObject" Target="../embeddings/oleObject26.bin"/><Relationship Id="rId9" Type="http://schemas.openxmlformats.org/officeDocument/2006/relationships/image" Target="../media/image36.wmf"/></Relationships>
</file>

<file path=ppt/slides/_rels/slide32.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3.xml"/><Relationship Id="rId1" Type="http://schemas.openxmlformats.org/officeDocument/2006/relationships/vmlDrawing" Target="../drawings/vmlDrawing8.vml"/><Relationship Id="rId5" Type="http://schemas.openxmlformats.org/officeDocument/2006/relationships/image" Target="../media/image37.wmf"/><Relationship Id="rId4" Type="http://schemas.openxmlformats.org/officeDocument/2006/relationships/oleObject" Target="../embeddings/oleObject29.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1.wmf"/><Relationship Id="rId3" Type="http://schemas.openxmlformats.org/officeDocument/2006/relationships/slideLayout" Target="../slideLayouts/slideLayout2.xml"/><Relationship Id="rId7" Type="http://schemas.openxmlformats.org/officeDocument/2006/relationships/image" Target="../media/image39.wmf"/><Relationship Id="rId12" Type="http://schemas.openxmlformats.org/officeDocument/2006/relationships/oleObject" Target="../embeddings/oleObject34.bin"/><Relationship Id="rId2" Type="http://schemas.openxmlformats.org/officeDocument/2006/relationships/tags" Target="../tags/tag154.xml"/><Relationship Id="rId1" Type="http://schemas.openxmlformats.org/officeDocument/2006/relationships/vmlDrawing" Target="../drawings/vmlDrawing9.vml"/><Relationship Id="rId6" Type="http://schemas.openxmlformats.org/officeDocument/2006/relationships/oleObject" Target="../embeddings/oleObject31.bin"/><Relationship Id="rId11" Type="http://schemas.openxmlformats.org/officeDocument/2006/relationships/image" Target="../media/image40.wmf"/><Relationship Id="rId5" Type="http://schemas.openxmlformats.org/officeDocument/2006/relationships/image" Target="../media/image38.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9.wm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wmf"/><Relationship Id="rId2" Type="http://schemas.openxmlformats.org/officeDocument/2006/relationships/tags" Target="../tags/tag155.xml"/><Relationship Id="rId1" Type="http://schemas.openxmlformats.org/officeDocument/2006/relationships/vmlDrawing" Target="../drawings/vmlDrawing10.vml"/><Relationship Id="rId6" Type="http://schemas.openxmlformats.org/officeDocument/2006/relationships/oleObject" Target="../embeddings/oleObject36.bin"/><Relationship Id="rId5" Type="http://schemas.openxmlformats.org/officeDocument/2006/relationships/image" Target="../media/image42.wmf"/><Relationship Id="rId4" Type="http://schemas.openxmlformats.org/officeDocument/2006/relationships/oleObject" Target="../embeddings/oleObject35.bin"/></Relationships>
</file>

<file path=ppt/slides/_rels/slide36.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47.wmf"/><Relationship Id="rId3" Type="http://schemas.openxmlformats.org/officeDocument/2006/relationships/slideLayout" Target="../slideLayouts/slideLayout2.xml"/><Relationship Id="rId7" Type="http://schemas.openxmlformats.org/officeDocument/2006/relationships/oleObject" Target="../embeddings/oleObject39.bin"/><Relationship Id="rId12" Type="http://schemas.openxmlformats.org/officeDocument/2006/relationships/oleObject" Target="../embeddings/oleObject42.bin"/><Relationship Id="rId2" Type="http://schemas.openxmlformats.org/officeDocument/2006/relationships/tags" Target="../tags/tag156.xml"/><Relationship Id="rId16" Type="http://schemas.openxmlformats.org/officeDocument/2006/relationships/image" Target="../media/image49.jpeg"/><Relationship Id="rId1" Type="http://schemas.openxmlformats.org/officeDocument/2006/relationships/vmlDrawing" Target="../drawings/vmlDrawing11.vml"/><Relationship Id="rId6" Type="http://schemas.openxmlformats.org/officeDocument/2006/relationships/oleObject" Target="../embeddings/oleObject38.bin"/><Relationship Id="rId11" Type="http://schemas.openxmlformats.org/officeDocument/2006/relationships/image" Target="../media/image46.wmf"/><Relationship Id="rId5" Type="http://schemas.openxmlformats.org/officeDocument/2006/relationships/image" Target="../media/image44.wmf"/><Relationship Id="rId15" Type="http://schemas.openxmlformats.org/officeDocument/2006/relationships/image" Target="../media/image48.wmf"/><Relationship Id="rId10" Type="http://schemas.openxmlformats.org/officeDocument/2006/relationships/oleObject" Target="../embeddings/oleObject41.bin"/><Relationship Id="rId4" Type="http://schemas.openxmlformats.org/officeDocument/2006/relationships/oleObject" Target="../embeddings/oleObject37.bin"/><Relationship Id="rId9" Type="http://schemas.openxmlformats.org/officeDocument/2006/relationships/oleObject" Target="../embeddings/oleObject40.bin"/><Relationship Id="rId14" Type="http://schemas.openxmlformats.org/officeDocument/2006/relationships/oleObject" Target="../embeddings/oleObject43.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52.wmf"/><Relationship Id="rId3" Type="http://schemas.openxmlformats.org/officeDocument/2006/relationships/slideLayout" Target="../slideLayouts/slideLayout2.xml"/><Relationship Id="rId7" Type="http://schemas.openxmlformats.org/officeDocument/2006/relationships/image" Target="../media/image50.wmf"/><Relationship Id="rId12" Type="http://schemas.openxmlformats.org/officeDocument/2006/relationships/oleObject" Target="../embeddings/oleObject49.bin"/><Relationship Id="rId17" Type="http://schemas.openxmlformats.org/officeDocument/2006/relationships/image" Target="../media/image54.wmf"/><Relationship Id="rId2" Type="http://schemas.openxmlformats.org/officeDocument/2006/relationships/tags" Target="../tags/tag157.xml"/><Relationship Id="rId16" Type="http://schemas.openxmlformats.org/officeDocument/2006/relationships/oleObject" Target="../embeddings/oleObject51.bin"/><Relationship Id="rId1" Type="http://schemas.openxmlformats.org/officeDocument/2006/relationships/vmlDrawing" Target="../drawings/vmlDrawing12.vml"/><Relationship Id="rId6" Type="http://schemas.openxmlformats.org/officeDocument/2006/relationships/oleObject" Target="../embeddings/oleObject45.bin"/><Relationship Id="rId11" Type="http://schemas.openxmlformats.org/officeDocument/2006/relationships/oleObject" Target="../embeddings/oleObject48.bin"/><Relationship Id="rId5" Type="http://schemas.openxmlformats.org/officeDocument/2006/relationships/image" Target="../media/image44.wmf"/><Relationship Id="rId15" Type="http://schemas.openxmlformats.org/officeDocument/2006/relationships/image" Target="../media/image53.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51.wmf"/><Relationship Id="rId14" Type="http://schemas.openxmlformats.org/officeDocument/2006/relationships/oleObject" Target="../embeddings/oleObject50.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8.xml"/><Relationship Id="rId1" Type="http://schemas.openxmlformats.org/officeDocument/2006/relationships/vmlDrawing" Target="../drawings/vmlDrawing13.vml"/><Relationship Id="rId5" Type="http://schemas.openxmlformats.org/officeDocument/2006/relationships/image" Target="../media/image55.wmf"/><Relationship Id="rId4" Type="http://schemas.openxmlformats.org/officeDocument/2006/relationships/oleObject" Target="../embeddings/oleObject52.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slideLayout" Target="../slideLayouts/slideLayout2.xml"/><Relationship Id="rId7" Type="http://schemas.openxmlformats.org/officeDocument/2006/relationships/image" Target="../media/image57.wmf"/><Relationship Id="rId2" Type="http://schemas.openxmlformats.org/officeDocument/2006/relationships/tags" Target="../tags/tag159.xml"/><Relationship Id="rId1" Type="http://schemas.openxmlformats.org/officeDocument/2006/relationships/vmlDrawing" Target="../drawings/vmlDrawing14.vml"/><Relationship Id="rId6" Type="http://schemas.openxmlformats.org/officeDocument/2006/relationships/oleObject" Target="../embeddings/oleObject54.bin"/><Relationship Id="rId5" Type="http://schemas.openxmlformats.org/officeDocument/2006/relationships/image" Target="../media/image56.wmf"/><Relationship Id="rId4" Type="http://schemas.openxmlformats.org/officeDocument/2006/relationships/oleObject" Target="../embeddings/oleObject53.bin"/><Relationship Id="rId9" Type="http://schemas.openxmlformats.org/officeDocument/2006/relationships/image" Target="../media/image58.w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slideLayout" Target="../slideLayouts/slideLayout2.xml"/><Relationship Id="rId7" Type="http://schemas.openxmlformats.org/officeDocument/2006/relationships/image" Target="../media/image60.wmf"/><Relationship Id="rId2" Type="http://schemas.openxmlformats.org/officeDocument/2006/relationships/tags" Target="../tags/tag160.xml"/><Relationship Id="rId1" Type="http://schemas.openxmlformats.org/officeDocument/2006/relationships/vmlDrawing" Target="../drawings/vmlDrawing15.vml"/><Relationship Id="rId6" Type="http://schemas.openxmlformats.org/officeDocument/2006/relationships/oleObject" Target="../embeddings/oleObject57.bin"/><Relationship Id="rId5" Type="http://schemas.openxmlformats.org/officeDocument/2006/relationships/image" Target="../media/image59.wmf"/><Relationship Id="rId4" Type="http://schemas.openxmlformats.org/officeDocument/2006/relationships/oleObject" Target="../embeddings/oleObject56.bin"/><Relationship Id="rId9" Type="http://schemas.openxmlformats.org/officeDocument/2006/relationships/image" Target="../media/image61.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slideLayout" Target="../slideLayouts/slideLayout2.xml"/><Relationship Id="rId7" Type="http://schemas.openxmlformats.org/officeDocument/2006/relationships/image" Target="../media/image63.wmf"/><Relationship Id="rId12" Type="http://schemas.openxmlformats.org/officeDocument/2006/relationships/image" Target="../media/image72.png"/><Relationship Id="rId2" Type="http://schemas.openxmlformats.org/officeDocument/2006/relationships/tags" Target="../tags/tag161.xml"/><Relationship Id="rId1" Type="http://schemas.openxmlformats.org/officeDocument/2006/relationships/vmlDrawing" Target="../drawings/vmlDrawing16.vml"/><Relationship Id="rId6" Type="http://schemas.openxmlformats.org/officeDocument/2006/relationships/oleObject" Target="../embeddings/oleObject60.bin"/><Relationship Id="rId11" Type="http://schemas.openxmlformats.org/officeDocument/2006/relationships/image" Target="../media/image71.png"/><Relationship Id="rId5" Type="http://schemas.openxmlformats.org/officeDocument/2006/relationships/image" Target="../media/image62.wmf"/><Relationship Id="rId10" Type="http://schemas.openxmlformats.org/officeDocument/2006/relationships/image" Target="../media/image70.png"/><Relationship Id="rId4" Type="http://schemas.openxmlformats.org/officeDocument/2006/relationships/oleObject" Target="../embeddings/oleObject59.bin"/><Relationship Id="rId9" Type="http://schemas.openxmlformats.org/officeDocument/2006/relationships/image" Target="../media/image58.w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3.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68.wmf"/><Relationship Id="rId3" Type="http://schemas.openxmlformats.org/officeDocument/2006/relationships/slideLayout" Target="../slideLayouts/slideLayout2.xml"/><Relationship Id="rId7" Type="http://schemas.openxmlformats.org/officeDocument/2006/relationships/image" Target="../media/image65.wmf"/><Relationship Id="rId12" Type="http://schemas.openxmlformats.org/officeDocument/2006/relationships/oleObject" Target="../embeddings/oleObject66.bin"/><Relationship Id="rId2" Type="http://schemas.openxmlformats.org/officeDocument/2006/relationships/tags" Target="../tags/tag164.xml"/><Relationship Id="rId1" Type="http://schemas.openxmlformats.org/officeDocument/2006/relationships/vmlDrawing" Target="../drawings/vmlDrawing17.vml"/><Relationship Id="rId6" Type="http://schemas.openxmlformats.org/officeDocument/2006/relationships/oleObject" Target="../embeddings/oleObject63.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65.bin"/><Relationship Id="rId4" Type="http://schemas.openxmlformats.org/officeDocument/2006/relationships/oleObject" Target="../embeddings/oleObject62.bin"/><Relationship Id="rId9" Type="http://schemas.openxmlformats.org/officeDocument/2006/relationships/image" Target="../media/image66.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72.wmf"/><Relationship Id="rId3" Type="http://schemas.openxmlformats.org/officeDocument/2006/relationships/slideLayout" Target="../slideLayouts/slideLayout2.xml"/><Relationship Id="rId7" Type="http://schemas.openxmlformats.org/officeDocument/2006/relationships/image" Target="../media/image69.wmf"/><Relationship Id="rId12" Type="http://schemas.openxmlformats.org/officeDocument/2006/relationships/oleObject" Target="../embeddings/oleObject71.bin"/><Relationship Id="rId2" Type="http://schemas.openxmlformats.org/officeDocument/2006/relationships/tags" Target="../tags/tag165.xml"/><Relationship Id="rId1" Type="http://schemas.openxmlformats.org/officeDocument/2006/relationships/vmlDrawing" Target="../drawings/vmlDrawing18.vml"/><Relationship Id="rId6" Type="http://schemas.openxmlformats.org/officeDocument/2006/relationships/oleObject" Target="../embeddings/oleObject68.bin"/><Relationship Id="rId11" Type="http://schemas.openxmlformats.org/officeDocument/2006/relationships/image" Target="../media/image71.wmf"/><Relationship Id="rId5" Type="http://schemas.openxmlformats.org/officeDocument/2006/relationships/image" Target="../media/image67.w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70.wmf"/></Relationships>
</file>

<file path=ppt/slides/_rels/slide46.xml.rels><?xml version="1.0" encoding="UTF-8" standalone="yes"?>
<Relationships xmlns="http://schemas.openxmlformats.org/package/2006/relationships"><Relationship Id="rId8" Type="http://schemas.openxmlformats.org/officeDocument/2006/relationships/image" Target="../media/image73.wmf"/><Relationship Id="rId13" Type="http://schemas.openxmlformats.org/officeDocument/2006/relationships/oleObject" Target="../embeddings/oleObject77.bin"/><Relationship Id="rId3" Type="http://schemas.openxmlformats.org/officeDocument/2006/relationships/slideLayout" Target="../slideLayouts/slideLayout2.xml"/><Relationship Id="rId7" Type="http://schemas.openxmlformats.org/officeDocument/2006/relationships/oleObject" Target="../embeddings/oleObject74.bin"/><Relationship Id="rId12" Type="http://schemas.openxmlformats.org/officeDocument/2006/relationships/image" Target="../media/image75.wmf"/><Relationship Id="rId2" Type="http://schemas.openxmlformats.org/officeDocument/2006/relationships/tags" Target="../tags/tag166.xml"/><Relationship Id="rId16" Type="http://schemas.openxmlformats.org/officeDocument/2006/relationships/oleObject" Target="../embeddings/oleObject79.bin"/><Relationship Id="rId1" Type="http://schemas.openxmlformats.org/officeDocument/2006/relationships/vmlDrawing" Target="../drawings/vmlDrawing19.vml"/><Relationship Id="rId6" Type="http://schemas.openxmlformats.org/officeDocument/2006/relationships/oleObject" Target="../embeddings/oleObject73.bin"/><Relationship Id="rId11" Type="http://schemas.openxmlformats.org/officeDocument/2006/relationships/oleObject" Target="../embeddings/oleObject76.bin"/><Relationship Id="rId5" Type="http://schemas.openxmlformats.org/officeDocument/2006/relationships/image" Target="../media/image52.wmf"/><Relationship Id="rId15" Type="http://schemas.openxmlformats.org/officeDocument/2006/relationships/oleObject" Target="../embeddings/oleObject78.bin"/><Relationship Id="rId10" Type="http://schemas.openxmlformats.org/officeDocument/2006/relationships/image" Target="../media/image74.wmf"/><Relationship Id="rId4" Type="http://schemas.openxmlformats.org/officeDocument/2006/relationships/oleObject" Target="../embeddings/oleObject72.bin"/><Relationship Id="rId9" Type="http://schemas.openxmlformats.org/officeDocument/2006/relationships/oleObject" Target="../embeddings/oleObject75.bin"/><Relationship Id="rId14" Type="http://schemas.openxmlformats.org/officeDocument/2006/relationships/image" Target="../media/image76.wmf"/></Relationships>
</file>

<file path=ppt/slides/_rels/slide47.xml.rels><?xml version="1.0" encoding="UTF-8" standalone="yes"?>
<Relationships xmlns="http://schemas.openxmlformats.org/package/2006/relationships"><Relationship Id="rId8" Type="http://schemas.openxmlformats.org/officeDocument/2006/relationships/image" Target="../media/image92.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slideLayout" Target="../slideLayouts/slideLayout2.xml"/><Relationship Id="rId7" Type="http://schemas.openxmlformats.org/officeDocument/2006/relationships/image" Target="../media/image81.wmf"/><Relationship Id="rId2" Type="http://schemas.openxmlformats.org/officeDocument/2006/relationships/tags" Target="../tags/tag167.xml"/><Relationship Id="rId1" Type="http://schemas.openxmlformats.org/officeDocument/2006/relationships/vmlDrawing" Target="../drawings/vmlDrawing20.vml"/><Relationship Id="rId6" Type="http://schemas.openxmlformats.org/officeDocument/2006/relationships/oleObject" Target="../embeddings/oleObject81.bin"/><Relationship Id="rId11" Type="http://schemas.openxmlformats.org/officeDocument/2006/relationships/image" Target="../media/image83.wmf"/><Relationship Id="rId5" Type="http://schemas.openxmlformats.org/officeDocument/2006/relationships/image" Target="../media/image80.wmf"/><Relationship Id="rId10" Type="http://schemas.openxmlformats.org/officeDocument/2006/relationships/oleObject" Target="../embeddings/oleObject83.bin"/><Relationship Id="rId4" Type="http://schemas.openxmlformats.org/officeDocument/2006/relationships/oleObject" Target="../embeddings/oleObject80.bin"/><Relationship Id="rId9" Type="http://schemas.openxmlformats.org/officeDocument/2006/relationships/image" Target="../media/image82.w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5.wmf"/><Relationship Id="rId2" Type="http://schemas.openxmlformats.org/officeDocument/2006/relationships/tags" Target="../tags/tag168.xml"/><Relationship Id="rId1" Type="http://schemas.openxmlformats.org/officeDocument/2006/relationships/vmlDrawing" Target="../drawings/vmlDrawing21.vml"/><Relationship Id="rId6" Type="http://schemas.openxmlformats.org/officeDocument/2006/relationships/oleObject" Target="../embeddings/oleObject85.bin"/><Relationship Id="rId5" Type="http://schemas.openxmlformats.org/officeDocument/2006/relationships/image" Target="../media/image84.wmf"/><Relationship Id="rId4" Type="http://schemas.openxmlformats.org/officeDocument/2006/relationships/oleObject" Target="../embeddings/oleObject84.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slideLayout" Target="../slideLayouts/slideLayout2.xml"/><Relationship Id="rId7" Type="http://schemas.openxmlformats.org/officeDocument/2006/relationships/image" Target="../media/image87.wmf"/><Relationship Id="rId2" Type="http://schemas.openxmlformats.org/officeDocument/2006/relationships/tags" Target="../tags/tag169.xml"/><Relationship Id="rId1" Type="http://schemas.openxmlformats.org/officeDocument/2006/relationships/vmlDrawing" Target="../drawings/vmlDrawing22.vml"/><Relationship Id="rId6" Type="http://schemas.openxmlformats.org/officeDocument/2006/relationships/oleObject" Target="../embeddings/oleObject87.bin"/><Relationship Id="rId11" Type="http://schemas.openxmlformats.org/officeDocument/2006/relationships/image" Target="../media/image89.wmf"/><Relationship Id="rId5" Type="http://schemas.openxmlformats.org/officeDocument/2006/relationships/image" Target="../media/image86.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88.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94.wmf"/><Relationship Id="rId18" Type="http://schemas.openxmlformats.org/officeDocument/2006/relationships/oleObject" Target="../embeddings/oleObject98.bin"/><Relationship Id="rId3" Type="http://schemas.openxmlformats.org/officeDocument/2006/relationships/slideLayout" Target="../slideLayouts/slideLayout2.xml"/><Relationship Id="rId7" Type="http://schemas.openxmlformats.org/officeDocument/2006/relationships/image" Target="../media/image91.wmf"/><Relationship Id="rId12" Type="http://schemas.openxmlformats.org/officeDocument/2006/relationships/oleObject" Target="../embeddings/oleObject94.bin"/><Relationship Id="rId17" Type="http://schemas.openxmlformats.org/officeDocument/2006/relationships/oleObject" Target="../embeddings/oleObject97.bin"/><Relationship Id="rId2" Type="http://schemas.openxmlformats.org/officeDocument/2006/relationships/tags" Target="../tags/tag170.xml"/><Relationship Id="rId16" Type="http://schemas.openxmlformats.org/officeDocument/2006/relationships/oleObject" Target="../embeddings/oleObject96.bin"/><Relationship Id="rId1" Type="http://schemas.openxmlformats.org/officeDocument/2006/relationships/vmlDrawing" Target="../drawings/vmlDrawing23.vml"/><Relationship Id="rId6" Type="http://schemas.openxmlformats.org/officeDocument/2006/relationships/oleObject" Target="../embeddings/oleObject91.bin"/><Relationship Id="rId11" Type="http://schemas.openxmlformats.org/officeDocument/2006/relationships/image" Target="../media/image93.wmf"/><Relationship Id="rId5" Type="http://schemas.openxmlformats.org/officeDocument/2006/relationships/image" Target="../media/image90.wmf"/><Relationship Id="rId15" Type="http://schemas.openxmlformats.org/officeDocument/2006/relationships/image" Target="../media/image95.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92.wmf"/><Relationship Id="rId14" Type="http://schemas.openxmlformats.org/officeDocument/2006/relationships/oleObject" Target="../embeddings/oleObject95.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01.bin"/><Relationship Id="rId3" Type="http://schemas.openxmlformats.org/officeDocument/2006/relationships/slideLayout" Target="../slideLayouts/slideLayout2.xml"/><Relationship Id="rId7" Type="http://schemas.openxmlformats.org/officeDocument/2006/relationships/image" Target="../media/image97.wmf"/><Relationship Id="rId2" Type="http://schemas.openxmlformats.org/officeDocument/2006/relationships/tags" Target="../tags/tag171.xml"/><Relationship Id="rId1" Type="http://schemas.openxmlformats.org/officeDocument/2006/relationships/vmlDrawing" Target="../drawings/vmlDrawing24.vml"/><Relationship Id="rId6" Type="http://schemas.openxmlformats.org/officeDocument/2006/relationships/oleObject" Target="../embeddings/oleObject100.bin"/><Relationship Id="rId11" Type="http://schemas.openxmlformats.org/officeDocument/2006/relationships/image" Target="../media/image99.wmf"/><Relationship Id="rId5" Type="http://schemas.openxmlformats.org/officeDocument/2006/relationships/image" Target="../media/image96.wmf"/><Relationship Id="rId10" Type="http://schemas.openxmlformats.org/officeDocument/2006/relationships/oleObject" Target="../embeddings/oleObject102.bin"/><Relationship Id="rId4" Type="http://schemas.openxmlformats.org/officeDocument/2006/relationships/oleObject" Target="../embeddings/oleObject99.bin"/><Relationship Id="rId9" Type="http://schemas.openxmlformats.org/officeDocument/2006/relationships/image" Target="../media/image98.w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103.wmf"/><Relationship Id="rId18" Type="http://schemas.openxmlformats.org/officeDocument/2006/relationships/oleObject" Target="../embeddings/oleObject110.bin"/><Relationship Id="rId3" Type="http://schemas.openxmlformats.org/officeDocument/2006/relationships/slideLayout" Target="../slideLayouts/slideLayout2.xml"/><Relationship Id="rId21" Type="http://schemas.openxmlformats.org/officeDocument/2006/relationships/oleObject" Target="../embeddings/oleObject112.bin"/><Relationship Id="rId7" Type="http://schemas.openxmlformats.org/officeDocument/2006/relationships/image" Target="../media/image100.wmf"/><Relationship Id="rId12" Type="http://schemas.openxmlformats.org/officeDocument/2006/relationships/oleObject" Target="../embeddings/oleObject107.bin"/><Relationship Id="rId17" Type="http://schemas.openxmlformats.org/officeDocument/2006/relationships/image" Target="../media/image105.wmf"/><Relationship Id="rId2" Type="http://schemas.openxmlformats.org/officeDocument/2006/relationships/tags" Target="../tags/tag172.xml"/><Relationship Id="rId16" Type="http://schemas.openxmlformats.org/officeDocument/2006/relationships/oleObject" Target="../embeddings/oleObject109.bin"/><Relationship Id="rId20" Type="http://schemas.openxmlformats.org/officeDocument/2006/relationships/image" Target="../media/image106.wmf"/><Relationship Id="rId1" Type="http://schemas.openxmlformats.org/officeDocument/2006/relationships/vmlDrawing" Target="../drawings/vmlDrawing25.vml"/><Relationship Id="rId6" Type="http://schemas.openxmlformats.org/officeDocument/2006/relationships/oleObject" Target="../embeddings/oleObject104.bin"/><Relationship Id="rId11" Type="http://schemas.openxmlformats.org/officeDocument/2006/relationships/image" Target="../media/image102.wmf"/><Relationship Id="rId5" Type="http://schemas.openxmlformats.org/officeDocument/2006/relationships/image" Target="../media/image90.wmf"/><Relationship Id="rId15" Type="http://schemas.openxmlformats.org/officeDocument/2006/relationships/image" Target="../media/image104.wmf"/><Relationship Id="rId10" Type="http://schemas.openxmlformats.org/officeDocument/2006/relationships/oleObject" Target="../embeddings/oleObject106.bin"/><Relationship Id="rId19" Type="http://schemas.openxmlformats.org/officeDocument/2006/relationships/oleObject" Target="../embeddings/oleObject111.bin"/><Relationship Id="rId4" Type="http://schemas.openxmlformats.org/officeDocument/2006/relationships/oleObject" Target="../embeddings/oleObject103.bin"/><Relationship Id="rId9" Type="http://schemas.openxmlformats.org/officeDocument/2006/relationships/image" Target="../media/image101.wmf"/><Relationship Id="rId14" Type="http://schemas.openxmlformats.org/officeDocument/2006/relationships/oleObject" Target="../embeddings/oleObject108.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oleObject" Target="../embeddings/oleObject118.bin"/><Relationship Id="rId3" Type="http://schemas.openxmlformats.org/officeDocument/2006/relationships/slideLayout" Target="../slideLayouts/slideLayout2.xml"/><Relationship Id="rId7" Type="http://schemas.openxmlformats.org/officeDocument/2006/relationships/image" Target="../media/image108.wmf"/><Relationship Id="rId12" Type="http://schemas.openxmlformats.org/officeDocument/2006/relationships/oleObject" Target="../embeddings/oleObject117.bin"/><Relationship Id="rId17" Type="http://schemas.openxmlformats.org/officeDocument/2006/relationships/image" Target="../media/image112.wmf"/><Relationship Id="rId2" Type="http://schemas.openxmlformats.org/officeDocument/2006/relationships/tags" Target="../tags/tag173.xml"/><Relationship Id="rId16" Type="http://schemas.openxmlformats.org/officeDocument/2006/relationships/oleObject" Target="../embeddings/oleObject120.bin"/><Relationship Id="rId1" Type="http://schemas.openxmlformats.org/officeDocument/2006/relationships/vmlDrawing" Target="../drawings/vmlDrawing26.vml"/><Relationship Id="rId6" Type="http://schemas.openxmlformats.org/officeDocument/2006/relationships/oleObject" Target="../embeddings/oleObject114.bin"/><Relationship Id="rId11" Type="http://schemas.openxmlformats.org/officeDocument/2006/relationships/image" Target="../media/image110.wmf"/><Relationship Id="rId5" Type="http://schemas.openxmlformats.org/officeDocument/2006/relationships/image" Target="../media/image107.emf"/><Relationship Id="rId15" Type="http://schemas.openxmlformats.org/officeDocument/2006/relationships/image" Target="../media/image111.wmf"/><Relationship Id="rId10" Type="http://schemas.openxmlformats.org/officeDocument/2006/relationships/oleObject" Target="../embeddings/oleObject116.bin"/><Relationship Id="rId4" Type="http://schemas.openxmlformats.org/officeDocument/2006/relationships/oleObject" Target="../embeddings/oleObject113.bin"/><Relationship Id="rId9" Type="http://schemas.openxmlformats.org/officeDocument/2006/relationships/image" Target="../media/image109.wmf"/><Relationship Id="rId14" Type="http://schemas.openxmlformats.org/officeDocument/2006/relationships/oleObject" Target="../embeddings/oleObject119.bin"/></Relationships>
</file>

<file path=ppt/slides/_rels/slide5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23.bin"/><Relationship Id="rId3" Type="http://schemas.openxmlformats.org/officeDocument/2006/relationships/slideLayout" Target="../slideLayouts/slideLayout2.xml"/><Relationship Id="rId7" Type="http://schemas.openxmlformats.org/officeDocument/2006/relationships/image" Target="../media/image118.wmf"/><Relationship Id="rId2" Type="http://schemas.openxmlformats.org/officeDocument/2006/relationships/tags" Target="../tags/tag175.xml"/><Relationship Id="rId1" Type="http://schemas.openxmlformats.org/officeDocument/2006/relationships/vmlDrawing" Target="../drawings/vmlDrawing27.vml"/><Relationship Id="rId6" Type="http://schemas.openxmlformats.org/officeDocument/2006/relationships/oleObject" Target="../embeddings/oleObject122.bin"/><Relationship Id="rId5" Type="http://schemas.openxmlformats.org/officeDocument/2006/relationships/image" Target="../media/image117.wmf"/><Relationship Id="rId4" Type="http://schemas.openxmlformats.org/officeDocument/2006/relationships/oleObject" Target="../embeddings/oleObject121.bin"/><Relationship Id="rId9" Type="http://schemas.openxmlformats.org/officeDocument/2006/relationships/image" Target="../media/image119.wmf"/></Relationships>
</file>

<file path=ppt/slides/_rels/slide58.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slideLayout" Target="../slideLayouts/slideLayout2.xml"/><Relationship Id="rId7" Type="http://schemas.openxmlformats.org/officeDocument/2006/relationships/image" Target="../media/image121.wmf"/><Relationship Id="rId2" Type="http://schemas.openxmlformats.org/officeDocument/2006/relationships/tags" Target="../tags/tag179.xml"/><Relationship Id="rId1" Type="http://schemas.openxmlformats.org/officeDocument/2006/relationships/vmlDrawing" Target="../drawings/vmlDrawing28.vml"/><Relationship Id="rId6" Type="http://schemas.openxmlformats.org/officeDocument/2006/relationships/oleObject" Target="../embeddings/oleObject125.bin"/><Relationship Id="rId11" Type="http://schemas.openxmlformats.org/officeDocument/2006/relationships/image" Target="../media/image123.wmf"/><Relationship Id="rId5" Type="http://schemas.openxmlformats.org/officeDocument/2006/relationships/image" Target="../media/image120.wmf"/><Relationship Id="rId10" Type="http://schemas.openxmlformats.org/officeDocument/2006/relationships/oleObject" Target="../embeddings/oleObject127.bin"/><Relationship Id="rId4" Type="http://schemas.openxmlformats.org/officeDocument/2006/relationships/oleObject" Target="../embeddings/oleObject124.bin"/><Relationship Id="rId9" Type="http://schemas.openxmlformats.org/officeDocument/2006/relationships/image" Target="../media/image122.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1.wmf"/><Relationship Id="rId2" Type="http://schemas.openxmlformats.org/officeDocument/2006/relationships/tags" Target="../tags/tag180.xml"/><Relationship Id="rId1" Type="http://schemas.openxmlformats.org/officeDocument/2006/relationships/vmlDrawing" Target="../drawings/vmlDrawing29.vml"/><Relationship Id="rId6" Type="http://schemas.openxmlformats.org/officeDocument/2006/relationships/oleObject" Target="../embeddings/oleObject129.bin"/><Relationship Id="rId5" Type="http://schemas.openxmlformats.org/officeDocument/2006/relationships/image" Target="../media/image120.wmf"/><Relationship Id="rId4" Type="http://schemas.openxmlformats.org/officeDocument/2006/relationships/oleObject" Target="../embeddings/oleObject128.bin"/></Relationships>
</file>

<file path=ppt/slides/_rels/slide63.xml.rels><?xml version="1.0" encoding="UTF-8" standalone="yes"?>
<Relationships xmlns="http://schemas.openxmlformats.org/package/2006/relationships"><Relationship Id="rId13" Type="http://schemas.openxmlformats.org/officeDocument/2006/relationships/oleObject" Target="../embeddings/oleObject135.bin"/><Relationship Id="rId18" Type="http://schemas.openxmlformats.org/officeDocument/2006/relationships/image" Target="../media/image127.wmf"/><Relationship Id="rId26" Type="http://schemas.openxmlformats.org/officeDocument/2006/relationships/oleObject" Target="../embeddings/oleObject143.bin"/><Relationship Id="rId3" Type="http://schemas.openxmlformats.org/officeDocument/2006/relationships/slideLayout" Target="../slideLayouts/slideLayout2.xml"/><Relationship Id="rId21" Type="http://schemas.openxmlformats.org/officeDocument/2006/relationships/oleObject" Target="../embeddings/oleObject140.bin"/><Relationship Id="rId34" Type="http://schemas.openxmlformats.org/officeDocument/2006/relationships/image" Target="../media/image133.wmf"/><Relationship Id="rId7" Type="http://schemas.openxmlformats.org/officeDocument/2006/relationships/image" Target="../media/image120.wmf"/><Relationship Id="rId12" Type="http://schemas.openxmlformats.org/officeDocument/2006/relationships/image" Target="../media/image125.wmf"/><Relationship Id="rId17" Type="http://schemas.openxmlformats.org/officeDocument/2006/relationships/oleObject" Target="../embeddings/oleObject138.bin"/><Relationship Id="rId25" Type="http://schemas.openxmlformats.org/officeDocument/2006/relationships/image" Target="../media/image130.wmf"/><Relationship Id="rId33" Type="http://schemas.openxmlformats.org/officeDocument/2006/relationships/oleObject" Target="../embeddings/oleObject148.bin"/><Relationship Id="rId2" Type="http://schemas.openxmlformats.org/officeDocument/2006/relationships/tags" Target="../tags/tag181.xml"/><Relationship Id="rId16" Type="http://schemas.openxmlformats.org/officeDocument/2006/relationships/oleObject" Target="../embeddings/oleObject137.bin"/><Relationship Id="rId20" Type="http://schemas.openxmlformats.org/officeDocument/2006/relationships/image" Target="../media/image128.wmf"/><Relationship Id="rId29" Type="http://schemas.openxmlformats.org/officeDocument/2006/relationships/oleObject" Target="../embeddings/oleObject145.bin"/><Relationship Id="rId1" Type="http://schemas.openxmlformats.org/officeDocument/2006/relationships/vmlDrawing" Target="../drawings/vmlDrawing30.vml"/><Relationship Id="rId6" Type="http://schemas.openxmlformats.org/officeDocument/2006/relationships/oleObject" Target="../embeddings/oleObject131.bin"/><Relationship Id="rId11" Type="http://schemas.openxmlformats.org/officeDocument/2006/relationships/oleObject" Target="../embeddings/oleObject134.bin"/><Relationship Id="rId24" Type="http://schemas.openxmlformats.org/officeDocument/2006/relationships/oleObject" Target="../embeddings/oleObject142.bin"/><Relationship Id="rId32" Type="http://schemas.openxmlformats.org/officeDocument/2006/relationships/oleObject" Target="../embeddings/oleObject147.bin"/><Relationship Id="rId5" Type="http://schemas.openxmlformats.org/officeDocument/2006/relationships/image" Target="../media/image124.wmf"/><Relationship Id="rId15" Type="http://schemas.openxmlformats.org/officeDocument/2006/relationships/oleObject" Target="../embeddings/oleObject136.bin"/><Relationship Id="rId23" Type="http://schemas.openxmlformats.org/officeDocument/2006/relationships/image" Target="../media/image129.wmf"/><Relationship Id="rId28" Type="http://schemas.openxmlformats.org/officeDocument/2006/relationships/image" Target="../media/image131.wmf"/><Relationship Id="rId36" Type="http://schemas.openxmlformats.org/officeDocument/2006/relationships/image" Target="../media/image134.wmf"/><Relationship Id="rId10" Type="http://schemas.openxmlformats.org/officeDocument/2006/relationships/oleObject" Target="../embeddings/oleObject133.bin"/><Relationship Id="rId19" Type="http://schemas.openxmlformats.org/officeDocument/2006/relationships/oleObject" Target="../embeddings/oleObject139.bin"/><Relationship Id="rId31" Type="http://schemas.openxmlformats.org/officeDocument/2006/relationships/image" Target="../media/image132.wmf"/><Relationship Id="rId4" Type="http://schemas.openxmlformats.org/officeDocument/2006/relationships/oleObject" Target="../embeddings/oleObject130.bin"/><Relationship Id="rId9" Type="http://schemas.openxmlformats.org/officeDocument/2006/relationships/image" Target="../media/image121.wmf"/><Relationship Id="rId14" Type="http://schemas.openxmlformats.org/officeDocument/2006/relationships/image" Target="../media/image126.wmf"/><Relationship Id="rId22" Type="http://schemas.openxmlformats.org/officeDocument/2006/relationships/oleObject" Target="../embeddings/oleObject141.bin"/><Relationship Id="rId27" Type="http://schemas.openxmlformats.org/officeDocument/2006/relationships/oleObject" Target="../embeddings/oleObject144.bin"/><Relationship Id="rId30" Type="http://schemas.openxmlformats.org/officeDocument/2006/relationships/oleObject" Target="../embeddings/oleObject146.bin"/><Relationship Id="rId35" Type="http://schemas.openxmlformats.org/officeDocument/2006/relationships/oleObject" Target="../embeddings/oleObject149.bin"/><Relationship Id="rId8" Type="http://schemas.openxmlformats.org/officeDocument/2006/relationships/oleObject" Target="../embeddings/oleObject132.bin"/></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2.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52.bin"/><Relationship Id="rId13" Type="http://schemas.openxmlformats.org/officeDocument/2006/relationships/image" Target="../media/image139.wmf"/><Relationship Id="rId3" Type="http://schemas.openxmlformats.org/officeDocument/2006/relationships/slideLayout" Target="../slideLayouts/slideLayout2.xml"/><Relationship Id="rId7" Type="http://schemas.openxmlformats.org/officeDocument/2006/relationships/image" Target="../media/image136.wmf"/><Relationship Id="rId12" Type="http://schemas.openxmlformats.org/officeDocument/2006/relationships/oleObject" Target="../embeddings/oleObject154.bin"/><Relationship Id="rId2" Type="http://schemas.openxmlformats.org/officeDocument/2006/relationships/tags" Target="../tags/tag183.xml"/><Relationship Id="rId1" Type="http://schemas.openxmlformats.org/officeDocument/2006/relationships/vmlDrawing" Target="../drawings/vmlDrawing31.vml"/><Relationship Id="rId6" Type="http://schemas.openxmlformats.org/officeDocument/2006/relationships/oleObject" Target="../embeddings/oleObject151.bin"/><Relationship Id="rId11" Type="http://schemas.openxmlformats.org/officeDocument/2006/relationships/image" Target="../media/image138.wmf"/><Relationship Id="rId5" Type="http://schemas.openxmlformats.org/officeDocument/2006/relationships/image" Target="../media/image135.wmf"/><Relationship Id="rId10" Type="http://schemas.openxmlformats.org/officeDocument/2006/relationships/oleObject" Target="../embeddings/oleObject153.bin"/><Relationship Id="rId4" Type="http://schemas.openxmlformats.org/officeDocument/2006/relationships/oleObject" Target="../embeddings/oleObject150.bin"/><Relationship Id="rId9" Type="http://schemas.openxmlformats.org/officeDocument/2006/relationships/image" Target="../media/image137.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57.bin"/><Relationship Id="rId3" Type="http://schemas.openxmlformats.org/officeDocument/2006/relationships/slideLayout" Target="../slideLayouts/slideLayout2.xml"/><Relationship Id="rId7" Type="http://schemas.openxmlformats.org/officeDocument/2006/relationships/image" Target="../media/image141.wmf"/><Relationship Id="rId12" Type="http://schemas.openxmlformats.org/officeDocument/2006/relationships/oleObject" Target="../embeddings/oleObject159.bin"/><Relationship Id="rId2" Type="http://schemas.openxmlformats.org/officeDocument/2006/relationships/tags" Target="../tags/tag184.xml"/><Relationship Id="rId1" Type="http://schemas.openxmlformats.org/officeDocument/2006/relationships/vmlDrawing" Target="../drawings/vmlDrawing32.vml"/><Relationship Id="rId6" Type="http://schemas.openxmlformats.org/officeDocument/2006/relationships/oleObject" Target="../embeddings/oleObject156.bin"/><Relationship Id="rId11" Type="http://schemas.openxmlformats.org/officeDocument/2006/relationships/image" Target="../media/image143.emf"/><Relationship Id="rId5" Type="http://schemas.openxmlformats.org/officeDocument/2006/relationships/image" Target="../media/image140.wmf"/><Relationship Id="rId10" Type="http://schemas.openxmlformats.org/officeDocument/2006/relationships/oleObject" Target="../embeddings/oleObject158.bin"/><Relationship Id="rId4" Type="http://schemas.openxmlformats.org/officeDocument/2006/relationships/oleObject" Target="../embeddings/oleObject155.bin"/><Relationship Id="rId9" Type="http://schemas.openxmlformats.org/officeDocument/2006/relationships/image" Target="../media/image142.w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5.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62.bin"/><Relationship Id="rId3" Type="http://schemas.openxmlformats.org/officeDocument/2006/relationships/slideLayout" Target="../slideLayouts/slideLayout2.xml"/><Relationship Id="rId7" Type="http://schemas.openxmlformats.org/officeDocument/2006/relationships/image" Target="../media/image145.emf"/><Relationship Id="rId2" Type="http://schemas.openxmlformats.org/officeDocument/2006/relationships/tags" Target="../tags/tag186.xml"/><Relationship Id="rId1" Type="http://schemas.openxmlformats.org/officeDocument/2006/relationships/vmlDrawing" Target="../drawings/vmlDrawing33.vml"/><Relationship Id="rId6" Type="http://schemas.openxmlformats.org/officeDocument/2006/relationships/oleObject" Target="../embeddings/oleObject161.bin"/><Relationship Id="rId5" Type="http://schemas.openxmlformats.org/officeDocument/2006/relationships/image" Target="../media/image144.wmf"/><Relationship Id="rId4" Type="http://schemas.openxmlformats.org/officeDocument/2006/relationships/oleObject" Target="../embeddings/oleObject160.bin"/></Relationships>
</file>

<file path=ppt/slides/_rels/slide69.x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oleObject" Target="../embeddings/oleObject168.bin"/><Relationship Id="rId3" Type="http://schemas.openxmlformats.org/officeDocument/2006/relationships/slideLayout" Target="../slideLayouts/slideLayout2.xml"/><Relationship Id="rId7" Type="http://schemas.openxmlformats.org/officeDocument/2006/relationships/oleObject" Target="../embeddings/oleObject165.bin"/><Relationship Id="rId12" Type="http://schemas.openxmlformats.org/officeDocument/2006/relationships/image" Target="../media/image149.wmf"/><Relationship Id="rId17" Type="http://schemas.openxmlformats.org/officeDocument/2006/relationships/oleObject" Target="../embeddings/oleObject170.bin"/><Relationship Id="rId2" Type="http://schemas.openxmlformats.org/officeDocument/2006/relationships/tags" Target="../tags/tag187.xml"/><Relationship Id="rId16" Type="http://schemas.openxmlformats.org/officeDocument/2006/relationships/image" Target="../media/image124.wmf"/><Relationship Id="rId1" Type="http://schemas.openxmlformats.org/officeDocument/2006/relationships/vmlDrawing" Target="../drawings/vmlDrawing34.vml"/><Relationship Id="rId6" Type="http://schemas.openxmlformats.org/officeDocument/2006/relationships/oleObject" Target="../embeddings/oleObject164.bin"/><Relationship Id="rId11" Type="http://schemas.openxmlformats.org/officeDocument/2006/relationships/oleObject" Target="../embeddings/oleObject167.bin"/><Relationship Id="rId5" Type="http://schemas.openxmlformats.org/officeDocument/2006/relationships/image" Target="../media/image146.emf"/><Relationship Id="rId15" Type="http://schemas.openxmlformats.org/officeDocument/2006/relationships/oleObject" Target="../embeddings/oleObject169.bin"/><Relationship Id="rId10" Type="http://schemas.openxmlformats.org/officeDocument/2006/relationships/image" Target="../media/image148.wmf"/><Relationship Id="rId4" Type="http://schemas.openxmlformats.org/officeDocument/2006/relationships/oleObject" Target="../embeddings/oleObject163.bin"/><Relationship Id="rId9" Type="http://schemas.openxmlformats.org/officeDocument/2006/relationships/oleObject" Target="../embeddings/oleObject166.bin"/><Relationship Id="rId14" Type="http://schemas.openxmlformats.org/officeDocument/2006/relationships/image" Target="../media/image150.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oleObject" Target="../embeddings/oleObject176.bin"/><Relationship Id="rId18" Type="http://schemas.openxmlformats.org/officeDocument/2006/relationships/image" Target="../media/image124.wmf"/><Relationship Id="rId3" Type="http://schemas.openxmlformats.org/officeDocument/2006/relationships/slideLayout" Target="../slideLayouts/slideLayout2.xml"/><Relationship Id="rId7" Type="http://schemas.openxmlformats.org/officeDocument/2006/relationships/oleObject" Target="../embeddings/oleObject173.bin"/><Relationship Id="rId12" Type="http://schemas.openxmlformats.org/officeDocument/2006/relationships/image" Target="../media/image152.wmf"/><Relationship Id="rId17" Type="http://schemas.openxmlformats.org/officeDocument/2006/relationships/oleObject" Target="../embeddings/oleObject178.bin"/><Relationship Id="rId2" Type="http://schemas.openxmlformats.org/officeDocument/2006/relationships/tags" Target="../tags/tag188.xml"/><Relationship Id="rId16" Type="http://schemas.openxmlformats.org/officeDocument/2006/relationships/image" Target="../media/image154.wmf"/><Relationship Id="rId20" Type="http://schemas.openxmlformats.org/officeDocument/2006/relationships/image" Target="../media/image155.wmf"/><Relationship Id="rId1" Type="http://schemas.openxmlformats.org/officeDocument/2006/relationships/vmlDrawing" Target="../drawings/vmlDrawing35.vml"/><Relationship Id="rId6" Type="http://schemas.openxmlformats.org/officeDocument/2006/relationships/oleObject" Target="../embeddings/oleObject172.bin"/><Relationship Id="rId11" Type="http://schemas.openxmlformats.org/officeDocument/2006/relationships/oleObject" Target="../embeddings/oleObject175.bin"/><Relationship Id="rId5" Type="http://schemas.openxmlformats.org/officeDocument/2006/relationships/image" Target="../media/image151.emf"/><Relationship Id="rId15" Type="http://schemas.openxmlformats.org/officeDocument/2006/relationships/oleObject" Target="../embeddings/oleObject177.bin"/><Relationship Id="rId10" Type="http://schemas.openxmlformats.org/officeDocument/2006/relationships/image" Target="../media/image148.wmf"/><Relationship Id="rId19" Type="http://schemas.openxmlformats.org/officeDocument/2006/relationships/oleObject" Target="../embeddings/oleObject179.bin"/><Relationship Id="rId4" Type="http://schemas.openxmlformats.org/officeDocument/2006/relationships/oleObject" Target="../embeddings/oleObject171.bin"/><Relationship Id="rId9" Type="http://schemas.openxmlformats.org/officeDocument/2006/relationships/oleObject" Target="../embeddings/oleObject174.bin"/><Relationship Id="rId14" Type="http://schemas.openxmlformats.org/officeDocument/2006/relationships/image" Target="../media/image153.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82.bin"/><Relationship Id="rId13" Type="http://schemas.openxmlformats.org/officeDocument/2006/relationships/image" Target="../media/image156.wmf"/><Relationship Id="rId18" Type="http://schemas.openxmlformats.org/officeDocument/2006/relationships/oleObject" Target="../embeddings/oleObject187.bin"/><Relationship Id="rId3" Type="http://schemas.openxmlformats.org/officeDocument/2006/relationships/slideLayout" Target="../slideLayouts/slideLayout2.xml"/><Relationship Id="rId7" Type="http://schemas.openxmlformats.org/officeDocument/2006/relationships/image" Target="../media/image148.wmf"/><Relationship Id="rId12" Type="http://schemas.openxmlformats.org/officeDocument/2006/relationships/oleObject" Target="../embeddings/oleObject184.bin"/><Relationship Id="rId17" Type="http://schemas.openxmlformats.org/officeDocument/2006/relationships/image" Target="../media/image158.emf"/><Relationship Id="rId2" Type="http://schemas.openxmlformats.org/officeDocument/2006/relationships/tags" Target="../tags/tag189.xml"/><Relationship Id="rId16" Type="http://schemas.openxmlformats.org/officeDocument/2006/relationships/oleObject" Target="../embeddings/oleObject186.bin"/><Relationship Id="rId1" Type="http://schemas.openxmlformats.org/officeDocument/2006/relationships/vmlDrawing" Target="../drawings/vmlDrawing36.vml"/><Relationship Id="rId6" Type="http://schemas.openxmlformats.org/officeDocument/2006/relationships/oleObject" Target="../embeddings/oleObject181.bin"/><Relationship Id="rId11" Type="http://schemas.openxmlformats.org/officeDocument/2006/relationships/image" Target="../media/image124.wmf"/><Relationship Id="rId5" Type="http://schemas.openxmlformats.org/officeDocument/2006/relationships/image" Target="../media/image147.wmf"/><Relationship Id="rId15" Type="http://schemas.openxmlformats.org/officeDocument/2006/relationships/image" Target="../media/image157.wmf"/><Relationship Id="rId10" Type="http://schemas.openxmlformats.org/officeDocument/2006/relationships/oleObject" Target="../embeddings/oleObject183.bin"/><Relationship Id="rId19" Type="http://schemas.openxmlformats.org/officeDocument/2006/relationships/oleObject" Target="../embeddings/oleObject188.bin"/><Relationship Id="rId4" Type="http://schemas.openxmlformats.org/officeDocument/2006/relationships/oleObject" Target="../embeddings/oleObject180.bin"/><Relationship Id="rId9" Type="http://schemas.openxmlformats.org/officeDocument/2006/relationships/image" Target="../media/image152.wmf"/><Relationship Id="rId14" Type="http://schemas.openxmlformats.org/officeDocument/2006/relationships/oleObject" Target="../embeddings/oleObject185.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91.bin"/><Relationship Id="rId3" Type="http://schemas.openxmlformats.org/officeDocument/2006/relationships/slideLayout" Target="../slideLayouts/slideLayout2.xml"/><Relationship Id="rId7" Type="http://schemas.openxmlformats.org/officeDocument/2006/relationships/image" Target="../media/image160.emf"/><Relationship Id="rId2" Type="http://schemas.openxmlformats.org/officeDocument/2006/relationships/tags" Target="../tags/tag190.xml"/><Relationship Id="rId1" Type="http://schemas.openxmlformats.org/officeDocument/2006/relationships/vmlDrawing" Target="../drawings/vmlDrawing37.vml"/><Relationship Id="rId6" Type="http://schemas.openxmlformats.org/officeDocument/2006/relationships/oleObject" Target="../embeddings/oleObject190.bin"/><Relationship Id="rId5" Type="http://schemas.openxmlformats.org/officeDocument/2006/relationships/image" Target="../media/image159.wmf"/><Relationship Id="rId4" Type="http://schemas.openxmlformats.org/officeDocument/2006/relationships/oleObject" Target="../embeddings/oleObject189.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165.wmf"/><Relationship Id="rId18" Type="http://schemas.openxmlformats.org/officeDocument/2006/relationships/oleObject" Target="../embeddings/oleObject199.bin"/><Relationship Id="rId3" Type="http://schemas.openxmlformats.org/officeDocument/2006/relationships/slideLayout" Target="../slideLayouts/slideLayout2.xml"/><Relationship Id="rId7" Type="http://schemas.openxmlformats.org/officeDocument/2006/relationships/image" Target="../media/image162.wmf"/><Relationship Id="rId12" Type="http://schemas.openxmlformats.org/officeDocument/2006/relationships/oleObject" Target="../embeddings/oleObject196.bin"/><Relationship Id="rId17" Type="http://schemas.openxmlformats.org/officeDocument/2006/relationships/image" Target="../media/image167.wmf"/><Relationship Id="rId2" Type="http://schemas.openxmlformats.org/officeDocument/2006/relationships/tags" Target="../tags/tag191.xml"/><Relationship Id="rId16" Type="http://schemas.openxmlformats.org/officeDocument/2006/relationships/oleObject" Target="../embeddings/oleObject198.bin"/><Relationship Id="rId1" Type="http://schemas.openxmlformats.org/officeDocument/2006/relationships/vmlDrawing" Target="../drawings/vmlDrawing38.vml"/><Relationship Id="rId6" Type="http://schemas.openxmlformats.org/officeDocument/2006/relationships/oleObject" Target="../embeddings/oleObject193.bin"/><Relationship Id="rId11" Type="http://schemas.openxmlformats.org/officeDocument/2006/relationships/image" Target="../media/image164.wmf"/><Relationship Id="rId5" Type="http://schemas.openxmlformats.org/officeDocument/2006/relationships/image" Target="../media/image161.wmf"/><Relationship Id="rId15" Type="http://schemas.openxmlformats.org/officeDocument/2006/relationships/image" Target="../media/image166.wmf"/><Relationship Id="rId10" Type="http://schemas.openxmlformats.org/officeDocument/2006/relationships/oleObject" Target="../embeddings/oleObject195.bin"/><Relationship Id="rId19" Type="http://schemas.openxmlformats.org/officeDocument/2006/relationships/image" Target="../media/image168.wmf"/><Relationship Id="rId4" Type="http://schemas.openxmlformats.org/officeDocument/2006/relationships/oleObject" Target="../embeddings/oleObject192.bin"/><Relationship Id="rId9" Type="http://schemas.openxmlformats.org/officeDocument/2006/relationships/image" Target="../media/image163.wmf"/><Relationship Id="rId14" Type="http://schemas.openxmlformats.org/officeDocument/2006/relationships/oleObject" Target="../embeddings/oleObject197.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02.bin"/><Relationship Id="rId3" Type="http://schemas.openxmlformats.org/officeDocument/2006/relationships/slideLayout" Target="../slideLayouts/slideLayout2.xml"/><Relationship Id="rId7" Type="http://schemas.openxmlformats.org/officeDocument/2006/relationships/image" Target="../media/image170.wmf"/><Relationship Id="rId2" Type="http://schemas.openxmlformats.org/officeDocument/2006/relationships/tags" Target="../tags/tag192.xml"/><Relationship Id="rId1" Type="http://schemas.openxmlformats.org/officeDocument/2006/relationships/vmlDrawing" Target="../drawings/vmlDrawing39.vml"/><Relationship Id="rId6" Type="http://schemas.openxmlformats.org/officeDocument/2006/relationships/oleObject" Target="../embeddings/oleObject201.bin"/><Relationship Id="rId5" Type="http://schemas.openxmlformats.org/officeDocument/2006/relationships/image" Target="../media/image169.wmf"/><Relationship Id="rId10" Type="http://schemas.openxmlformats.org/officeDocument/2006/relationships/oleObject" Target="../embeddings/oleObject203.bin"/><Relationship Id="rId4" Type="http://schemas.openxmlformats.org/officeDocument/2006/relationships/oleObject" Target="../embeddings/oleObject200.bin"/><Relationship Id="rId9" Type="http://schemas.openxmlformats.org/officeDocument/2006/relationships/image" Target="../media/image171.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07.bin"/><Relationship Id="rId3" Type="http://schemas.openxmlformats.org/officeDocument/2006/relationships/slideLayout" Target="../slideLayouts/slideLayout2.xml"/><Relationship Id="rId7" Type="http://schemas.openxmlformats.org/officeDocument/2006/relationships/oleObject" Target="../embeddings/oleObject206.bin"/><Relationship Id="rId2" Type="http://schemas.openxmlformats.org/officeDocument/2006/relationships/tags" Target="../tags/tag193.xml"/><Relationship Id="rId1" Type="http://schemas.openxmlformats.org/officeDocument/2006/relationships/vmlDrawing" Target="../drawings/vmlDrawing40.vml"/><Relationship Id="rId6" Type="http://schemas.openxmlformats.org/officeDocument/2006/relationships/oleObject" Target="../embeddings/oleObject205.bin"/><Relationship Id="rId5" Type="http://schemas.openxmlformats.org/officeDocument/2006/relationships/image" Target="../media/image172.wmf"/><Relationship Id="rId10" Type="http://schemas.openxmlformats.org/officeDocument/2006/relationships/oleObject" Target="../embeddings/oleObject208.bin"/><Relationship Id="rId4" Type="http://schemas.openxmlformats.org/officeDocument/2006/relationships/oleObject" Target="../embeddings/oleObject204.bin"/><Relationship Id="rId9" Type="http://schemas.openxmlformats.org/officeDocument/2006/relationships/image" Target="../media/image173.wmf"/></Relationships>
</file>

<file path=ppt/slides/_rels/slide7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174.emf"/><Relationship Id="rId4" Type="http://schemas.openxmlformats.org/officeDocument/2006/relationships/oleObject" Target="../embeddings/oleObject209.bin"/></Relationships>
</file>

<file path=ppt/slides/_rels/slide7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oleObject" Target="../embeddings/oleObject210.bin"/><Relationship Id="rId7"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78.wmf"/><Relationship Id="rId5" Type="http://schemas.openxmlformats.org/officeDocument/2006/relationships/oleObject" Target="../embeddings/oleObject211.bin"/><Relationship Id="rId4" Type="http://schemas.openxmlformats.org/officeDocument/2006/relationships/image" Target="../media/image177.wm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28.xml"/><Relationship Id="rId4" Type="http://schemas.openxmlformats.org/officeDocument/2006/relationships/image" Target="../media/image7.svg"/></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215.bin"/><Relationship Id="rId3" Type="http://schemas.openxmlformats.org/officeDocument/2006/relationships/slideLayout" Target="../slideLayouts/slideLayout2.xml"/><Relationship Id="rId7" Type="http://schemas.openxmlformats.org/officeDocument/2006/relationships/image" Target="../media/image181.emf"/><Relationship Id="rId2" Type="http://schemas.openxmlformats.org/officeDocument/2006/relationships/tags" Target="../tags/tag194.xml"/><Relationship Id="rId1" Type="http://schemas.openxmlformats.org/officeDocument/2006/relationships/vmlDrawing" Target="../drawings/vmlDrawing43.vml"/><Relationship Id="rId6" Type="http://schemas.openxmlformats.org/officeDocument/2006/relationships/oleObject" Target="../embeddings/oleObject214.bin"/><Relationship Id="rId5" Type="http://schemas.openxmlformats.org/officeDocument/2006/relationships/image" Target="../media/image180.wmf"/><Relationship Id="rId4" Type="http://schemas.openxmlformats.org/officeDocument/2006/relationships/oleObject" Target="../embeddings/oleObject213.bin"/></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5.xml"/><Relationship Id="rId1" Type="http://schemas.openxmlformats.org/officeDocument/2006/relationships/vmlDrawing" Target="../drawings/vmlDrawing44.vml"/><Relationship Id="rId6" Type="http://schemas.openxmlformats.org/officeDocument/2006/relationships/oleObject" Target="../embeddings/oleObject217.bin"/><Relationship Id="rId5" Type="http://schemas.openxmlformats.org/officeDocument/2006/relationships/image" Target="../media/image182.wmf"/><Relationship Id="rId4" Type="http://schemas.openxmlformats.org/officeDocument/2006/relationships/oleObject" Target="../embeddings/oleObject216.bin"/></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4.wmf"/><Relationship Id="rId2" Type="http://schemas.openxmlformats.org/officeDocument/2006/relationships/tags" Target="../tags/tag196.xml"/><Relationship Id="rId1" Type="http://schemas.openxmlformats.org/officeDocument/2006/relationships/vmlDrawing" Target="../drawings/vmlDrawing45.vml"/><Relationship Id="rId6" Type="http://schemas.openxmlformats.org/officeDocument/2006/relationships/oleObject" Target="../embeddings/oleObject219.bin"/><Relationship Id="rId5" Type="http://schemas.openxmlformats.org/officeDocument/2006/relationships/image" Target="../media/image183.wmf"/><Relationship Id="rId4" Type="http://schemas.openxmlformats.org/officeDocument/2006/relationships/oleObject" Target="../embeddings/oleObject218.bin"/></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oleObject" Target="../embeddings/oleObject222.bin"/><Relationship Id="rId2" Type="http://schemas.openxmlformats.org/officeDocument/2006/relationships/tags" Target="../tags/tag197.xml"/><Relationship Id="rId1" Type="http://schemas.openxmlformats.org/officeDocument/2006/relationships/vmlDrawing" Target="../drawings/vmlDrawing46.vml"/><Relationship Id="rId6" Type="http://schemas.openxmlformats.org/officeDocument/2006/relationships/oleObject" Target="../embeddings/oleObject221.bin"/><Relationship Id="rId5" Type="http://schemas.openxmlformats.org/officeDocument/2006/relationships/image" Target="../media/image185.wmf"/><Relationship Id="rId4" Type="http://schemas.openxmlformats.org/officeDocument/2006/relationships/oleObject" Target="../embeddings/oleObject220.bin"/></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8.xml"/><Relationship Id="rId1" Type="http://schemas.openxmlformats.org/officeDocument/2006/relationships/vmlDrawing" Target="../drawings/vmlDrawing47.vml"/><Relationship Id="rId5" Type="http://schemas.openxmlformats.org/officeDocument/2006/relationships/image" Target="../media/image186.wmf"/><Relationship Id="rId4" Type="http://schemas.openxmlformats.org/officeDocument/2006/relationships/oleObject" Target="../embeddings/oleObject223.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26.bin"/><Relationship Id="rId3" Type="http://schemas.openxmlformats.org/officeDocument/2006/relationships/slideLayout" Target="../slideLayouts/slideLayout2.xml"/><Relationship Id="rId7" Type="http://schemas.openxmlformats.org/officeDocument/2006/relationships/image" Target="../media/image21.wmf"/><Relationship Id="rId2" Type="http://schemas.openxmlformats.org/officeDocument/2006/relationships/tags" Target="../tags/tag199.xml"/><Relationship Id="rId1" Type="http://schemas.openxmlformats.org/officeDocument/2006/relationships/vmlDrawing" Target="../drawings/vmlDrawing48.vml"/><Relationship Id="rId6" Type="http://schemas.openxmlformats.org/officeDocument/2006/relationships/oleObject" Target="../embeddings/oleObject225.bin"/><Relationship Id="rId5" Type="http://schemas.openxmlformats.org/officeDocument/2006/relationships/image" Target="../media/image187.wmf"/><Relationship Id="rId10" Type="http://schemas.openxmlformats.org/officeDocument/2006/relationships/image" Target="../media/image188.wmf"/><Relationship Id="rId4" Type="http://schemas.openxmlformats.org/officeDocument/2006/relationships/oleObject" Target="../embeddings/oleObject224.bin"/><Relationship Id="rId9" Type="http://schemas.openxmlformats.org/officeDocument/2006/relationships/oleObject" Target="../embeddings/oleObject227.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30.bin"/><Relationship Id="rId13" Type="http://schemas.openxmlformats.org/officeDocument/2006/relationships/oleObject" Target="../embeddings/oleObject233.bin"/><Relationship Id="rId18" Type="http://schemas.openxmlformats.org/officeDocument/2006/relationships/oleObject" Target="../embeddings/oleObject236.bin"/><Relationship Id="rId3" Type="http://schemas.openxmlformats.org/officeDocument/2006/relationships/slideLayout" Target="../slideLayouts/slideLayout2.xml"/><Relationship Id="rId7" Type="http://schemas.openxmlformats.org/officeDocument/2006/relationships/image" Target="../media/image190.wmf"/><Relationship Id="rId12" Type="http://schemas.openxmlformats.org/officeDocument/2006/relationships/oleObject" Target="../embeddings/oleObject232.bin"/><Relationship Id="rId17" Type="http://schemas.openxmlformats.org/officeDocument/2006/relationships/image" Target="../media/image194.wmf"/><Relationship Id="rId2" Type="http://schemas.openxmlformats.org/officeDocument/2006/relationships/tags" Target="../tags/tag200.xml"/><Relationship Id="rId16" Type="http://schemas.openxmlformats.org/officeDocument/2006/relationships/oleObject" Target="../embeddings/oleObject235.bin"/><Relationship Id="rId1" Type="http://schemas.openxmlformats.org/officeDocument/2006/relationships/vmlDrawing" Target="../drawings/vmlDrawing49.vml"/><Relationship Id="rId6" Type="http://schemas.openxmlformats.org/officeDocument/2006/relationships/oleObject" Target="../embeddings/oleObject229.bin"/><Relationship Id="rId11" Type="http://schemas.openxmlformats.org/officeDocument/2006/relationships/image" Target="../media/image192.wmf"/><Relationship Id="rId5" Type="http://schemas.openxmlformats.org/officeDocument/2006/relationships/image" Target="../media/image189.wmf"/><Relationship Id="rId15" Type="http://schemas.openxmlformats.org/officeDocument/2006/relationships/oleObject" Target="../embeddings/oleObject234.bin"/><Relationship Id="rId10" Type="http://schemas.openxmlformats.org/officeDocument/2006/relationships/oleObject" Target="../embeddings/oleObject231.bin"/><Relationship Id="rId4" Type="http://schemas.openxmlformats.org/officeDocument/2006/relationships/oleObject" Target="../embeddings/oleObject228.bin"/><Relationship Id="rId9" Type="http://schemas.openxmlformats.org/officeDocument/2006/relationships/image" Target="../media/image191.wmf"/><Relationship Id="rId14" Type="http://schemas.openxmlformats.org/officeDocument/2006/relationships/image" Target="../media/image193.wmf"/></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1.xml"/></Relationships>
</file>

<file path=ppt/slides/_rels/slide88.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239.bin"/><Relationship Id="rId13" Type="http://schemas.openxmlformats.org/officeDocument/2006/relationships/image" Target="../media/image180.wmf"/><Relationship Id="rId3" Type="http://schemas.openxmlformats.org/officeDocument/2006/relationships/slideLayout" Target="../slideLayouts/slideLayout2.xml"/><Relationship Id="rId7" Type="http://schemas.openxmlformats.org/officeDocument/2006/relationships/image" Target="../media/image170.wmf"/><Relationship Id="rId12" Type="http://schemas.openxmlformats.org/officeDocument/2006/relationships/oleObject" Target="../embeddings/oleObject241.bin"/><Relationship Id="rId17" Type="http://schemas.openxmlformats.org/officeDocument/2006/relationships/image" Target="../media/image196.wmf"/><Relationship Id="rId2" Type="http://schemas.openxmlformats.org/officeDocument/2006/relationships/tags" Target="../tags/tag205.xml"/><Relationship Id="rId16" Type="http://schemas.openxmlformats.org/officeDocument/2006/relationships/oleObject" Target="../embeddings/oleObject243.bin"/><Relationship Id="rId1" Type="http://schemas.openxmlformats.org/officeDocument/2006/relationships/vmlDrawing" Target="../drawings/vmlDrawing50.vml"/><Relationship Id="rId6" Type="http://schemas.openxmlformats.org/officeDocument/2006/relationships/oleObject" Target="../embeddings/oleObject238.bin"/><Relationship Id="rId11" Type="http://schemas.openxmlformats.org/officeDocument/2006/relationships/image" Target="../media/image177.wmf"/><Relationship Id="rId5" Type="http://schemas.openxmlformats.org/officeDocument/2006/relationships/image" Target="../media/image169.wmf"/><Relationship Id="rId15" Type="http://schemas.openxmlformats.org/officeDocument/2006/relationships/image" Target="../media/image195.wmf"/><Relationship Id="rId10" Type="http://schemas.openxmlformats.org/officeDocument/2006/relationships/oleObject" Target="../embeddings/oleObject240.bin"/><Relationship Id="rId4" Type="http://schemas.openxmlformats.org/officeDocument/2006/relationships/oleObject" Target="../embeddings/oleObject237.bin"/><Relationship Id="rId9" Type="http://schemas.openxmlformats.org/officeDocument/2006/relationships/image" Target="../media/image171.wmf"/><Relationship Id="rId14" Type="http://schemas.openxmlformats.org/officeDocument/2006/relationships/oleObject" Target="../embeddings/oleObject242.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9.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246.bin"/><Relationship Id="rId13" Type="http://schemas.openxmlformats.org/officeDocument/2006/relationships/image" Target="../media/image188.wmf"/><Relationship Id="rId3" Type="http://schemas.openxmlformats.org/officeDocument/2006/relationships/slideLayout" Target="../slideLayouts/slideLayout2.xml"/><Relationship Id="rId7" Type="http://schemas.openxmlformats.org/officeDocument/2006/relationships/image" Target="../media/image198.wmf"/><Relationship Id="rId12" Type="http://schemas.openxmlformats.org/officeDocument/2006/relationships/oleObject" Target="../embeddings/oleObject248.bin"/><Relationship Id="rId2" Type="http://schemas.openxmlformats.org/officeDocument/2006/relationships/tags" Target="../tags/tag206.xml"/><Relationship Id="rId1" Type="http://schemas.openxmlformats.org/officeDocument/2006/relationships/vmlDrawing" Target="../drawings/vmlDrawing51.vml"/><Relationship Id="rId6" Type="http://schemas.openxmlformats.org/officeDocument/2006/relationships/oleObject" Target="../embeddings/oleObject245.bin"/><Relationship Id="rId11" Type="http://schemas.openxmlformats.org/officeDocument/2006/relationships/image" Target="../media/image200.wmf"/><Relationship Id="rId5" Type="http://schemas.openxmlformats.org/officeDocument/2006/relationships/image" Target="../media/image197.wmf"/><Relationship Id="rId10" Type="http://schemas.openxmlformats.org/officeDocument/2006/relationships/oleObject" Target="../embeddings/oleObject247.bin"/><Relationship Id="rId4" Type="http://schemas.openxmlformats.org/officeDocument/2006/relationships/oleObject" Target="../embeddings/oleObject244.bin"/><Relationship Id="rId9" Type="http://schemas.openxmlformats.org/officeDocument/2006/relationships/image" Target="../media/image199.wmf"/></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251.bin"/><Relationship Id="rId3" Type="http://schemas.openxmlformats.org/officeDocument/2006/relationships/slideLayout" Target="../slideLayouts/slideLayout2.xml"/><Relationship Id="rId7" Type="http://schemas.openxmlformats.org/officeDocument/2006/relationships/image" Target="../media/image202.wmf"/><Relationship Id="rId2" Type="http://schemas.openxmlformats.org/officeDocument/2006/relationships/tags" Target="../tags/tag207.xml"/><Relationship Id="rId1" Type="http://schemas.openxmlformats.org/officeDocument/2006/relationships/vmlDrawing" Target="../drawings/vmlDrawing52.vml"/><Relationship Id="rId6" Type="http://schemas.openxmlformats.org/officeDocument/2006/relationships/oleObject" Target="../embeddings/oleObject250.bin"/><Relationship Id="rId5" Type="http://schemas.openxmlformats.org/officeDocument/2006/relationships/image" Target="../media/image201.wmf"/><Relationship Id="rId4" Type="http://schemas.openxmlformats.org/officeDocument/2006/relationships/oleObject" Target="../embeddings/oleObject249.bin"/><Relationship Id="rId9" Type="http://schemas.openxmlformats.org/officeDocument/2006/relationships/image" Target="../media/image203.wmf"/></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254.bin"/><Relationship Id="rId3" Type="http://schemas.openxmlformats.org/officeDocument/2006/relationships/slideLayout" Target="../slideLayouts/slideLayout2.xml"/><Relationship Id="rId7" Type="http://schemas.openxmlformats.org/officeDocument/2006/relationships/image" Target="../media/image205.wmf"/><Relationship Id="rId2" Type="http://schemas.openxmlformats.org/officeDocument/2006/relationships/tags" Target="../tags/tag208.xml"/><Relationship Id="rId1" Type="http://schemas.openxmlformats.org/officeDocument/2006/relationships/vmlDrawing" Target="../drawings/vmlDrawing53.vml"/><Relationship Id="rId6" Type="http://schemas.openxmlformats.org/officeDocument/2006/relationships/oleObject" Target="../embeddings/oleObject253.bin"/><Relationship Id="rId11" Type="http://schemas.openxmlformats.org/officeDocument/2006/relationships/oleObject" Target="../embeddings/oleObject256.bin"/><Relationship Id="rId5" Type="http://schemas.openxmlformats.org/officeDocument/2006/relationships/image" Target="../media/image204.wmf"/><Relationship Id="rId10" Type="http://schemas.openxmlformats.org/officeDocument/2006/relationships/oleObject" Target="../embeddings/oleObject255.bin"/><Relationship Id="rId4" Type="http://schemas.openxmlformats.org/officeDocument/2006/relationships/oleObject" Target="../embeddings/oleObject252.bin"/><Relationship Id="rId9" Type="http://schemas.openxmlformats.org/officeDocument/2006/relationships/image" Target="../media/image206.w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59.bin"/><Relationship Id="rId13" Type="http://schemas.openxmlformats.org/officeDocument/2006/relationships/image" Target="../media/image211.wmf"/><Relationship Id="rId3" Type="http://schemas.openxmlformats.org/officeDocument/2006/relationships/slideLayout" Target="../slideLayouts/slideLayout2.xml"/><Relationship Id="rId7" Type="http://schemas.openxmlformats.org/officeDocument/2006/relationships/image" Target="../media/image208.wmf"/><Relationship Id="rId12" Type="http://schemas.openxmlformats.org/officeDocument/2006/relationships/oleObject" Target="../embeddings/oleObject261.bin"/><Relationship Id="rId2" Type="http://schemas.openxmlformats.org/officeDocument/2006/relationships/tags" Target="../tags/tag209.xml"/><Relationship Id="rId1" Type="http://schemas.openxmlformats.org/officeDocument/2006/relationships/vmlDrawing" Target="../drawings/vmlDrawing54.vml"/><Relationship Id="rId6" Type="http://schemas.openxmlformats.org/officeDocument/2006/relationships/oleObject" Target="../embeddings/oleObject258.bin"/><Relationship Id="rId11" Type="http://schemas.openxmlformats.org/officeDocument/2006/relationships/image" Target="../media/image210.wmf"/><Relationship Id="rId5" Type="http://schemas.openxmlformats.org/officeDocument/2006/relationships/image" Target="../media/image207.wmf"/><Relationship Id="rId15" Type="http://schemas.openxmlformats.org/officeDocument/2006/relationships/image" Target="../media/image212.wmf"/><Relationship Id="rId10" Type="http://schemas.openxmlformats.org/officeDocument/2006/relationships/oleObject" Target="../embeddings/oleObject260.bin"/><Relationship Id="rId4" Type="http://schemas.openxmlformats.org/officeDocument/2006/relationships/oleObject" Target="../embeddings/oleObject257.bin"/><Relationship Id="rId9" Type="http://schemas.openxmlformats.org/officeDocument/2006/relationships/image" Target="../media/image209.wmf"/><Relationship Id="rId14" Type="http://schemas.openxmlformats.org/officeDocument/2006/relationships/oleObject" Target="../embeddings/oleObject262.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265.bin"/><Relationship Id="rId13" Type="http://schemas.openxmlformats.org/officeDocument/2006/relationships/oleObject" Target="../embeddings/oleObject268.bin"/><Relationship Id="rId3" Type="http://schemas.openxmlformats.org/officeDocument/2006/relationships/slideLayout" Target="../slideLayouts/slideLayout2.xml"/><Relationship Id="rId7" Type="http://schemas.openxmlformats.org/officeDocument/2006/relationships/image" Target="../media/image214.wmf"/><Relationship Id="rId12" Type="http://schemas.openxmlformats.org/officeDocument/2006/relationships/oleObject" Target="../embeddings/oleObject267.bin"/><Relationship Id="rId2" Type="http://schemas.openxmlformats.org/officeDocument/2006/relationships/tags" Target="../tags/tag210.xml"/><Relationship Id="rId1" Type="http://schemas.openxmlformats.org/officeDocument/2006/relationships/vmlDrawing" Target="../drawings/vmlDrawing55.vml"/><Relationship Id="rId6" Type="http://schemas.openxmlformats.org/officeDocument/2006/relationships/oleObject" Target="../embeddings/oleObject264.bin"/><Relationship Id="rId11" Type="http://schemas.openxmlformats.org/officeDocument/2006/relationships/image" Target="../media/image216.wmf"/><Relationship Id="rId5" Type="http://schemas.openxmlformats.org/officeDocument/2006/relationships/image" Target="../media/image213.wmf"/><Relationship Id="rId10" Type="http://schemas.openxmlformats.org/officeDocument/2006/relationships/oleObject" Target="../embeddings/oleObject266.bin"/><Relationship Id="rId4" Type="http://schemas.openxmlformats.org/officeDocument/2006/relationships/oleObject" Target="../embeddings/oleObject263.bin"/><Relationship Id="rId9" Type="http://schemas.openxmlformats.org/officeDocument/2006/relationships/image" Target="../media/image215.wmf"/><Relationship Id="rId14" Type="http://schemas.openxmlformats.org/officeDocument/2006/relationships/image" Target="../media/image217.w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271.bin"/><Relationship Id="rId13" Type="http://schemas.openxmlformats.org/officeDocument/2006/relationships/image" Target="../media/image222.wmf"/><Relationship Id="rId18" Type="http://schemas.openxmlformats.org/officeDocument/2006/relationships/oleObject" Target="../embeddings/oleObject276.bin"/><Relationship Id="rId3" Type="http://schemas.openxmlformats.org/officeDocument/2006/relationships/slideLayout" Target="../slideLayouts/slideLayout2.xml"/><Relationship Id="rId21" Type="http://schemas.openxmlformats.org/officeDocument/2006/relationships/image" Target="../media/image226.wmf"/><Relationship Id="rId7" Type="http://schemas.openxmlformats.org/officeDocument/2006/relationships/image" Target="../media/image219.wmf"/><Relationship Id="rId12" Type="http://schemas.openxmlformats.org/officeDocument/2006/relationships/oleObject" Target="../embeddings/oleObject273.bin"/><Relationship Id="rId17" Type="http://schemas.openxmlformats.org/officeDocument/2006/relationships/image" Target="../media/image224.wmf"/><Relationship Id="rId2" Type="http://schemas.openxmlformats.org/officeDocument/2006/relationships/tags" Target="../tags/tag211.xml"/><Relationship Id="rId16" Type="http://schemas.openxmlformats.org/officeDocument/2006/relationships/oleObject" Target="../embeddings/oleObject275.bin"/><Relationship Id="rId20" Type="http://schemas.openxmlformats.org/officeDocument/2006/relationships/oleObject" Target="../embeddings/oleObject277.bin"/><Relationship Id="rId1" Type="http://schemas.openxmlformats.org/officeDocument/2006/relationships/vmlDrawing" Target="../drawings/vmlDrawing56.vml"/><Relationship Id="rId6" Type="http://schemas.openxmlformats.org/officeDocument/2006/relationships/oleObject" Target="../embeddings/oleObject270.bin"/><Relationship Id="rId11" Type="http://schemas.openxmlformats.org/officeDocument/2006/relationships/image" Target="../media/image221.wmf"/><Relationship Id="rId5" Type="http://schemas.openxmlformats.org/officeDocument/2006/relationships/image" Target="../media/image218.wmf"/><Relationship Id="rId15" Type="http://schemas.openxmlformats.org/officeDocument/2006/relationships/image" Target="../media/image223.wmf"/><Relationship Id="rId23" Type="http://schemas.openxmlformats.org/officeDocument/2006/relationships/image" Target="../media/image227.wmf"/><Relationship Id="rId10" Type="http://schemas.openxmlformats.org/officeDocument/2006/relationships/oleObject" Target="../embeddings/oleObject272.bin"/><Relationship Id="rId19" Type="http://schemas.openxmlformats.org/officeDocument/2006/relationships/image" Target="../media/image225.wmf"/><Relationship Id="rId4" Type="http://schemas.openxmlformats.org/officeDocument/2006/relationships/oleObject" Target="../embeddings/oleObject269.bin"/><Relationship Id="rId9" Type="http://schemas.openxmlformats.org/officeDocument/2006/relationships/image" Target="../media/image220.wmf"/><Relationship Id="rId14" Type="http://schemas.openxmlformats.org/officeDocument/2006/relationships/oleObject" Target="../embeddings/oleObject274.bin"/><Relationship Id="rId22" Type="http://schemas.openxmlformats.org/officeDocument/2006/relationships/oleObject" Target="../embeddings/oleObject278.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281.bin"/><Relationship Id="rId13" Type="http://schemas.openxmlformats.org/officeDocument/2006/relationships/image" Target="../media/image232.wmf"/><Relationship Id="rId3" Type="http://schemas.openxmlformats.org/officeDocument/2006/relationships/slideLayout" Target="../slideLayouts/slideLayout2.xml"/><Relationship Id="rId7" Type="http://schemas.openxmlformats.org/officeDocument/2006/relationships/image" Target="../media/image229.wmf"/><Relationship Id="rId12" Type="http://schemas.openxmlformats.org/officeDocument/2006/relationships/oleObject" Target="../embeddings/oleObject283.bin"/><Relationship Id="rId2" Type="http://schemas.openxmlformats.org/officeDocument/2006/relationships/tags" Target="../tags/tag212.xml"/><Relationship Id="rId1" Type="http://schemas.openxmlformats.org/officeDocument/2006/relationships/vmlDrawing" Target="../drawings/vmlDrawing57.vml"/><Relationship Id="rId6" Type="http://schemas.openxmlformats.org/officeDocument/2006/relationships/oleObject" Target="../embeddings/oleObject280.bin"/><Relationship Id="rId11" Type="http://schemas.openxmlformats.org/officeDocument/2006/relationships/image" Target="../media/image231.wmf"/><Relationship Id="rId5" Type="http://schemas.openxmlformats.org/officeDocument/2006/relationships/image" Target="../media/image228.wmf"/><Relationship Id="rId15" Type="http://schemas.openxmlformats.org/officeDocument/2006/relationships/image" Target="../media/image233.wmf"/><Relationship Id="rId10" Type="http://schemas.openxmlformats.org/officeDocument/2006/relationships/oleObject" Target="../embeddings/oleObject282.bin"/><Relationship Id="rId4" Type="http://schemas.openxmlformats.org/officeDocument/2006/relationships/oleObject" Target="../embeddings/oleObject279.bin"/><Relationship Id="rId9" Type="http://schemas.openxmlformats.org/officeDocument/2006/relationships/image" Target="../media/image230.wmf"/><Relationship Id="rId14" Type="http://schemas.openxmlformats.org/officeDocument/2006/relationships/oleObject" Target="../embeddings/oleObject284.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287.bin"/><Relationship Id="rId13" Type="http://schemas.openxmlformats.org/officeDocument/2006/relationships/image" Target="../media/image238.wmf"/><Relationship Id="rId18" Type="http://schemas.openxmlformats.org/officeDocument/2006/relationships/oleObject" Target="../embeddings/oleObject292.bin"/><Relationship Id="rId26" Type="http://schemas.openxmlformats.org/officeDocument/2006/relationships/oleObject" Target="../embeddings/oleObject296.bin"/><Relationship Id="rId3" Type="http://schemas.openxmlformats.org/officeDocument/2006/relationships/slideLayout" Target="../slideLayouts/slideLayout2.xml"/><Relationship Id="rId21" Type="http://schemas.openxmlformats.org/officeDocument/2006/relationships/image" Target="../media/image242.wmf"/><Relationship Id="rId7" Type="http://schemas.openxmlformats.org/officeDocument/2006/relationships/image" Target="../media/image235.wmf"/><Relationship Id="rId12" Type="http://schemas.openxmlformats.org/officeDocument/2006/relationships/oleObject" Target="../embeddings/oleObject289.bin"/><Relationship Id="rId17" Type="http://schemas.openxmlformats.org/officeDocument/2006/relationships/image" Target="../media/image240.wmf"/><Relationship Id="rId25" Type="http://schemas.openxmlformats.org/officeDocument/2006/relationships/image" Target="../media/image244.wmf"/><Relationship Id="rId2" Type="http://schemas.openxmlformats.org/officeDocument/2006/relationships/tags" Target="../tags/tag213.xml"/><Relationship Id="rId16" Type="http://schemas.openxmlformats.org/officeDocument/2006/relationships/oleObject" Target="../embeddings/oleObject291.bin"/><Relationship Id="rId20" Type="http://schemas.openxmlformats.org/officeDocument/2006/relationships/oleObject" Target="../embeddings/oleObject293.bin"/><Relationship Id="rId1" Type="http://schemas.openxmlformats.org/officeDocument/2006/relationships/vmlDrawing" Target="../drawings/vmlDrawing58.vml"/><Relationship Id="rId6" Type="http://schemas.openxmlformats.org/officeDocument/2006/relationships/oleObject" Target="../embeddings/oleObject286.bin"/><Relationship Id="rId11" Type="http://schemas.openxmlformats.org/officeDocument/2006/relationships/image" Target="../media/image237.wmf"/><Relationship Id="rId24" Type="http://schemas.openxmlformats.org/officeDocument/2006/relationships/oleObject" Target="../embeddings/oleObject295.bin"/><Relationship Id="rId5" Type="http://schemas.openxmlformats.org/officeDocument/2006/relationships/image" Target="../media/image234.wmf"/><Relationship Id="rId15" Type="http://schemas.openxmlformats.org/officeDocument/2006/relationships/image" Target="../media/image239.wmf"/><Relationship Id="rId23" Type="http://schemas.openxmlformats.org/officeDocument/2006/relationships/image" Target="../media/image243.wmf"/><Relationship Id="rId10" Type="http://schemas.openxmlformats.org/officeDocument/2006/relationships/oleObject" Target="../embeddings/oleObject288.bin"/><Relationship Id="rId19" Type="http://schemas.openxmlformats.org/officeDocument/2006/relationships/image" Target="../media/image241.wmf"/><Relationship Id="rId4" Type="http://schemas.openxmlformats.org/officeDocument/2006/relationships/oleObject" Target="../embeddings/oleObject285.bin"/><Relationship Id="rId9" Type="http://schemas.openxmlformats.org/officeDocument/2006/relationships/image" Target="../media/image236.wmf"/><Relationship Id="rId14" Type="http://schemas.openxmlformats.org/officeDocument/2006/relationships/oleObject" Target="../embeddings/oleObject290.bin"/><Relationship Id="rId22" Type="http://schemas.openxmlformats.org/officeDocument/2006/relationships/oleObject" Target="../embeddings/oleObject294.bin"/><Relationship Id="rId27" Type="http://schemas.openxmlformats.org/officeDocument/2006/relationships/image" Target="../media/image245.w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299.bin"/><Relationship Id="rId13" Type="http://schemas.openxmlformats.org/officeDocument/2006/relationships/oleObject" Target="../embeddings/oleObject302.bin"/><Relationship Id="rId18" Type="http://schemas.openxmlformats.org/officeDocument/2006/relationships/image" Target="../media/image252.wmf"/><Relationship Id="rId3" Type="http://schemas.openxmlformats.org/officeDocument/2006/relationships/slideLayout" Target="../slideLayouts/slideLayout2.xml"/><Relationship Id="rId7" Type="http://schemas.openxmlformats.org/officeDocument/2006/relationships/image" Target="../media/image247.wmf"/><Relationship Id="rId12" Type="http://schemas.openxmlformats.org/officeDocument/2006/relationships/image" Target="../media/image249.wmf"/><Relationship Id="rId17" Type="http://schemas.openxmlformats.org/officeDocument/2006/relationships/oleObject" Target="../embeddings/oleObject304.bin"/><Relationship Id="rId2" Type="http://schemas.openxmlformats.org/officeDocument/2006/relationships/tags" Target="../tags/tag214.xml"/><Relationship Id="rId16" Type="http://schemas.openxmlformats.org/officeDocument/2006/relationships/image" Target="../media/image251.wmf"/><Relationship Id="rId1" Type="http://schemas.openxmlformats.org/officeDocument/2006/relationships/vmlDrawing" Target="../drawings/vmlDrawing59.vml"/><Relationship Id="rId6" Type="http://schemas.openxmlformats.org/officeDocument/2006/relationships/oleObject" Target="../embeddings/oleObject298.bin"/><Relationship Id="rId11" Type="http://schemas.openxmlformats.org/officeDocument/2006/relationships/oleObject" Target="../embeddings/oleObject301.bin"/><Relationship Id="rId5" Type="http://schemas.openxmlformats.org/officeDocument/2006/relationships/image" Target="../media/image246.wmf"/><Relationship Id="rId15" Type="http://schemas.openxmlformats.org/officeDocument/2006/relationships/oleObject" Target="../embeddings/oleObject303.bin"/><Relationship Id="rId10" Type="http://schemas.openxmlformats.org/officeDocument/2006/relationships/image" Target="../media/image248.wmf"/><Relationship Id="rId4" Type="http://schemas.openxmlformats.org/officeDocument/2006/relationships/oleObject" Target="../embeddings/oleObject297.bin"/><Relationship Id="rId9" Type="http://schemas.openxmlformats.org/officeDocument/2006/relationships/oleObject" Target="../embeddings/oleObject300.bin"/><Relationship Id="rId14" Type="http://schemas.openxmlformats.org/officeDocument/2006/relationships/image" Target="../media/image250.wmf"/></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307.bin"/><Relationship Id="rId3" Type="http://schemas.openxmlformats.org/officeDocument/2006/relationships/slideLayout" Target="../slideLayouts/slideLayout2.xml"/><Relationship Id="rId7" Type="http://schemas.openxmlformats.org/officeDocument/2006/relationships/image" Target="../media/image254.wmf"/><Relationship Id="rId2" Type="http://schemas.openxmlformats.org/officeDocument/2006/relationships/tags" Target="../tags/tag215.xml"/><Relationship Id="rId1" Type="http://schemas.openxmlformats.org/officeDocument/2006/relationships/vmlDrawing" Target="../drawings/vmlDrawing60.vml"/><Relationship Id="rId6" Type="http://schemas.openxmlformats.org/officeDocument/2006/relationships/oleObject" Target="../embeddings/oleObject306.bin"/><Relationship Id="rId11" Type="http://schemas.openxmlformats.org/officeDocument/2006/relationships/image" Target="../media/image256.wmf"/><Relationship Id="rId5" Type="http://schemas.openxmlformats.org/officeDocument/2006/relationships/image" Target="../media/image253.wmf"/><Relationship Id="rId10" Type="http://schemas.openxmlformats.org/officeDocument/2006/relationships/oleObject" Target="../embeddings/oleObject308.bin"/><Relationship Id="rId4" Type="http://schemas.openxmlformats.org/officeDocument/2006/relationships/oleObject" Target="../embeddings/oleObject305.bin"/><Relationship Id="rId9" Type="http://schemas.openxmlformats.org/officeDocument/2006/relationships/image" Target="../media/image25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435702" y="1540707"/>
            <a:ext cx="8139430" cy="1173480"/>
          </a:xfrm>
        </p:spPr>
        <p:txBody>
          <a:bodyPr>
            <a:scene3d>
              <a:camera prst="orthographicFront"/>
              <a:lightRig rig="soft" dir="t">
                <a:rot lat="0" lon="0" rev="15600000"/>
              </a:lightRig>
            </a:scene3d>
            <a:sp3d extrusionH="57150" prstMaterial="softEdge">
              <a:bevelT w="25400" h="38100"/>
            </a:sp3d>
          </a:bodyPr>
          <a:lstStyle/>
          <a:p>
            <a:r>
              <a:rPr lang="zh-CN" altLang="en-US" sz="9000" b="1" dirty="0">
                <a:gradFill>
                  <a:gsLst>
                    <a:gs pos="0">
                      <a:srgbClr val="012D86"/>
                    </a:gs>
                    <a:gs pos="100000">
                      <a:srgbClr val="0E2557"/>
                    </a:gs>
                  </a:gsLst>
                  <a:lin scaled="0"/>
                </a:gradFill>
                <a:effectLst>
                  <a:outerShdw blurRad="50800" dist="38100" dir="2700000" algn="tl" rotWithShape="0">
                    <a:prstClr val="black">
                      <a:alpha val="40000"/>
                    </a:prstClr>
                  </a:outerShdw>
                </a:effectLst>
                <a:latin typeface="仿宋" panose="02010609060101010101" charset="-122"/>
                <a:ea typeface="仿宋" panose="02010609060101010101" charset="-122"/>
              </a:rPr>
              <a:t>信号与系统</a:t>
            </a:r>
          </a:p>
        </p:txBody>
      </p:sp>
      <p:sp>
        <p:nvSpPr>
          <p:cNvPr id="3" name="副标题 2"/>
          <p:cNvSpPr>
            <a:spLocks noGrp="1"/>
          </p:cNvSpPr>
          <p:nvPr>
            <p:ph type="subTitle" idx="1"/>
            <p:custDataLst>
              <p:tags r:id="rId3"/>
            </p:custDataLst>
          </p:nvPr>
        </p:nvSpPr>
        <p:spPr>
          <a:xfrm>
            <a:off x="40318" y="70608"/>
            <a:ext cx="5370621" cy="951230"/>
          </a:xfrm>
        </p:spPr>
        <p:txBody>
          <a:bodyPr/>
          <a:lstStyle/>
          <a:p>
            <a:pPr algn="l"/>
            <a:r>
              <a:rPr lang="zh-CN" altLang="en-US" sz="280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仿宋" panose="02010609060101010101" charset="-122"/>
                <a:ea typeface="仿宋" panose="02010609060101010101" charset="-122"/>
              </a:rPr>
              <a:t>西北大学信息科学与技术学院</a:t>
            </a:r>
          </a:p>
        </p:txBody>
      </p:sp>
      <p:sp>
        <p:nvSpPr>
          <p:cNvPr id="7" name="文本框 6"/>
          <p:cNvSpPr txBox="1"/>
          <p:nvPr/>
        </p:nvSpPr>
        <p:spPr>
          <a:xfrm>
            <a:off x="937315" y="3654287"/>
            <a:ext cx="7506335" cy="1815882"/>
          </a:xfrm>
          <a:prstGeom prst="rect">
            <a:avLst/>
          </a:prstGeom>
          <a:noFill/>
          <a:ln>
            <a:noFill/>
          </a:ln>
        </p:spPr>
        <p:txBody>
          <a:bodyPr wrap="square" rtlCol="0">
            <a:spAutoFit/>
            <a:scene3d>
              <a:camera prst="orthographicFront"/>
              <a:lightRig rig="threePt" dir="t"/>
            </a:scene3d>
          </a:bodyPr>
          <a:lstStyle/>
          <a:p>
            <a:pPr algn="ctr"/>
            <a:r>
              <a:rPr lang="zh-CN" altLang="en-US" sz="3600" b="1" dirty="0">
                <a:ln w="12700">
                  <a:noFill/>
                  <a:prstDash val="solid"/>
                </a:ln>
                <a:solidFill>
                  <a:srgbClr val="0A2B77"/>
                </a:solidFill>
                <a:latin typeface="仿宋" panose="02010609060101010101" charset="-122"/>
                <a:ea typeface="仿宋" panose="02010609060101010101" charset="-122"/>
              </a:rPr>
              <a:t>郭红波 副教授</a:t>
            </a:r>
            <a:endParaRPr lang="en-US" altLang="zh-CN" sz="3600" b="1" dirty="0">
              <a:ln w="12700">
                <a:noFill/>
                <a:prstDash val="solid"/>
              </a:ln>
              <a:solidFill>
                <a:srgbClr val="0A2B77"/>
              </a:solidFill>
              <a:latin typeface="仿宋" panose="02010609060101010101" charset="-122"/>
              <a:ea typeface="仿宋" panose="02010609060101010101" charset="-122"/>
            </a:endParaRPr>
          </a:p>
          <a:p>
            <a:pPr algn="ctr"/>
            <a:endParaRPr lang="en-US" altLang="zh-CN" sz="3600" b="1" dirty="0">
              <a:ln w="12700">
                <a:noFill/>
                <a:prstDash val="solid"/>
              </a:ln>
              <a:solidFill>
                <a:srgbClr val="0A2B77"/>
              </a:solidFill>
              <a:latin typeface="仿宋" panose="02010609060101010101" charset="-122"/>
              <a:ea typeface="仿宋" panose="02010609060101010101" charset="-122"/>
            </a:endParaRPr>
          </a:p>
          <a:p>
            <a:pPr algn="ctr"/>
            <a:r>
              <a:rPr lang="zh-CN" altLang="en-US" sz="2000" b="1" dirty="0">
                <a:ln w="12700">
                  <a:noFill/>
                  <a:prstDash val="solid"/>
                </a:ln>
                <a:solidFill>
                  <a:srgbClr val="00B0F0"/>
                </a:solidFill>
                <a:effectLst/>
                <a:latin typeface="仿宋" panose="02010609060101010101" charset="-122"/>
                <a:ea typeface="仿宋" panose="02010609060101010101" charset="-122"/>
              </a:rPr>
              <a:t>西安市影像组学与智能感知重点实验室</a:t>
            </a:r>
          </a:p>
          <a:p>
            <a:pPr algn="ctr"/>
            <a:r>
              <a:rPr lang="zh-CN" altLang="en-US" sz="2000" b="1" dirty="0">
                <a:ln w="12700">
                  <a:noFill/>
                  <a:prstDash val="solid"/>
                </a:ln>
                <a:solidFill>
                  <a:srgbClr val="00B0F0"/>
                </a:solidFill>
                <a:effectLst/>
                <a:latin typeface="仿宋" panose="02010609060101010101" charset="-122"/>
                <a:ea typeface="仿宋" panose="02010609060101010101" charset="-122"/>
              </a:rPr>
              <a:t>信息学院院楼</a:t>
            </a:r>
            <a:r>
              <a:rPr lang="en-US" altLang="zh-CN" sz="2000" b="1" dirty="0">
                <a:ln w="12700">
                  <a:noFill/>
                  <a:prstDash val="solid"/>
                </a:ln>
                <a:solidFill>
                  <a:srgbClr val="00B0F0"/>
                </a:solidFill>
                <a:effectLst/>
                <a:latin typeface="仿宋" panose="02010609060101010101" charset="-122"/>
                <a:ea typeface="仿宋" panose="02010609060101010101" charset="-122"/>
              </a:rPr>
              <a:t>6</a:t>
            </a:r>
            <a:r>
              <a:rPr lang="zh-CN" altLang="en-US" sz="2000" b="1" dirty="0">
                <a:ln w="12700">
                  <a:noFill/>
                  <a:prstDash val="solid"/>
                </a:ln>
                <a:solidFill>
                  <a:srgbClr val="00B0F0"/>
                </a:solidFill>
                <a:effectLst/>
                <a:latin typeface="仿宋" panose="02010609060101010101" charset="-122"/>
                <a:ea typeface="仿宋" panose="02010609060101010101" charset="-122"/>
              </a:rPr>
              <a:t>层</a:t>
            </a:r>
            <a:r>
              <a:rPr lang="en-US" altLang="zh-CN" sz="2000" b="1" dirty="0">
                <a:ln w="12700">
                  <a:noFill/>
                  <a:prstDash val="solid"/>
                </a:ln>
                <a:solidFill>
                  <a:srgbClr val="00B0F0"/>
                </a:solidFill>
                <a:effectLst/>
                <a:latin typeface="仿宋" panose="02010609060101010101" charset="-122"/>
                <a:ea typeface="仿宋" panose="02010609060101010101" charset="-122"/>
              </a:rPr>
              <a:t>633</a:t>
            </a:r>
            <a:r>
              <a:rPr lang="zh-CN" altLang="en-US" sz="2000" b="1" dirty="0">
                <a:ln w="12700">
                  <a:noFill/>
                  <a:prstDash val="solid"/>
                </a:ln>
                <a:solidFill>
                  <a:srgbClr val="00B0F0"/>
                </a:solidFill>
                <a:effectLst/>
                <a:latin typeface="仿宋" panose="02010609060101010101" charset="-122"/>
                <a:ea typeface="仿宋" panose="02010609060101010101" charset="-122"/>
              </a:rPr>
              <a:t>实验室，</a:t>
            </a:r>
            <a:r>
              <a:rPr lang="en-US" altLang="zh-CN" sz="2000" b="1" dirty="0">
                <a:ln w="12700">
                  <a:noFill/>
                  <a:prstDash val="solid"/>
                </a:ln>
                <a:solidFill>
                  <a:srgbClr val="00B0F0"/>
                </a:solidFill>
                <a:effectLst/>
                <a:latin typeface="仿宋" panose="02010609060101010101" charset="-122"/>
                <a:ea typeface="仿宋" panose="02010609060101010101" charset="-122"/>
              </a:rPr>
              <a:t>604</a:t>
            </a:r>
            <a:r>
              <a:rPr lang="zh-CN" altLang="en-US" sz="2000" b="1" dirty="0">
                <a:ln w="12700">
                  <a:noFill/>
                  <a:prstDash val="solid"/>
                </a:ln>
                <a:solidFill>
                  <a:srgbClr val="00B0F0"/>
                </a:solidFill>
                <a:effectLst/>
                <a:latin typeface="仿宋" panose="02010609060101010101" charset="-122"/>
                <a:ea typeface="仿宋" panose="02010609060101010101" charset="-122"/>
              </a:rPr>
              <a:t>办公室</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1" nodeType="with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plus(in)">
                                      <p:cBhvr>
                                        <p:cTn id="7" dur="1000"/>
                                        <p:tgtEl>
                                          <p:spTgt spid="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000" fill="hold">
                                          <p:stCondLst>
                                            <p:cond delay="0"/>
                                          </p:stCondLst>
                                        </p:cTn>
                                        <p:tgtEl>
                                          <p:spTgt spid="3">
                                            <p:txEl>
                                              <p:pRg st="0" end="0"/>
                                            </p:txEl>
                                          </p:spTgt>
                                        </p:tgtEl>
                                        <p:attrNameLst>
                                          <p:attrName>style.visibility</p:attrName>
                                        </p:attrNameLst>
                                      </p:cBhvr>
                                      <p:to>
                                        <p:strVal val="visible"/>
                                      </p:to>
                                    </p:set>
                                    <p:animEffect transition="in" filter="wipe(up)">
                                      <p:cBhvr>
                                        <p:cTn id="11" dur="1000"/>
                                        <p:tgtEl>
                                          <p:spTgt spid="3">
                                            <p:txEl>
                                              <p:pRg st="0" end="0"/>
                                            </p:txEl>
                                          </p:spTgt>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000" fill="hold">
                                          <p:stCondLst>
                                            <p:cond delay="0"/>
                                          </p:stCondLst>
                                        </p:cTn>
                                        <p:tgtEl>
                                          <p:spTgt spid="7">
                                            <p:txEl>
                                              <p:pRg st="0" end="0"/>
                                            </p:txEl>
                                          </p:spTgt>
                                        </p:tgtEl>
                                        <p:attrNameLst>
                                          <p:attrName>style.visibility</p:attrName>
                                        </p:attrNameLst>
                                      </p:cBhvr>
                                      <p:to>
                                        <p:strVal val="visible"/>
                                      </p:to>
                                    </p:set>
                                    <p:animEffect transition="in" filter="wipe(up)">
                                      <p:cBhvr>
                                        <p:cTn id="15" dur="1000"/>
                                        <p:tgtEl>
                                          <p:spTgt spid="7">
                                            <p:txEl>
                                              <p:pRg st="0" end="0"/>
                                            </p:txEl>
                                          </p:spTgt>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000" fill="hold">
                                          <p:stCondLst>
                                            <p:cond delay="0"/>
                                          </p:stCondLst>
                                        </p:cTn>
                                        <p:tgtEl>
                                          <p:spTgt spid="7">
                                            <p:txEl>
                                              <p:pRg st="2" end="2"/>
                                            </p:txEl>
                                          </p:spTgt>
                                        </p:tgtEl>
                                        <p:attrNameLst>
                                          <p:attrName>style.visibility</p:attrName>
                                        </p:attrNameLst>
                                      </p:cBhvr>
                                      <p:to>
                                        <p:strVal val="visible"/>
                                      </p:to>
                                    </p:set>
                                    <p:animEffect transition="in" filter="wipe(up)">
                                      <p:cBhvr>
                                        <p:cTn id="19" dur="1000"/>
                                        <p:tgtEl>
                                          <p:spTgt spid="7">
                                            <p:txEl>
                                              <p:pRg st="2" end="2"/>
                                            </p:txEl>
                                          </p:spTgt>
                                        </p:tgtEl>
                                      </p:cBhvr>
                                    </p:animEffect>
                                  </p:childTnLst>
                                </p:cTn>
                              </p:par>
                            </p:childTnLst>
                          </p:cTn>
                        </p:par>
                        <p:par>
                          <p:cTn id="20" fill="hold">
                            <p:stCondLst>
                              <p:cond delay="4000"/>
                            </p:stCondLst>
                            <p:childTnLst>
                              <p:par>
                                <p:cTn id="21" presetID="22" presetClass="entr" presetSubtype="1" fill="hold" nodeType="afterEffect">
                                  <p:stCondLst>
                                    <p:cond delay="0"/>
                                  </p:stCondLst>
                                  <p:childTnLst>
                                    <p:set>
                                      <p:cBhvr>
                                        <p:cTn id="22" dur="1000" fill="hold">
                                          <p:stCondLst>
                                            <p:cond delay="0"/>
                                          </p:stCondLst>
                                        </p:cTn>
                                        <p:tgtEl>
                                          <p:spTgt spid="7">
                                            <p:txEl>
                                              <p:pRg st="3" end="3"/>
                                            </p:txEl>
                                          </p:spTgt>
                                        </p:tgtEl>
                                        <p:attrNameLst>
                                          <p:attrName>style.visibility</p:attrName>
                                        </p:attrNameLst>
                                      </p:cBhvr>
                                      <p:to>
                                        <p:strVal val="visible"/>
                                      </p:to>
                                    </p:set>
                                    <p:animEffect transition="in" filter="wipe(up)">
                                      <p:cBhvr>
                                        <p:cTn id="23" dur="10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400" spc="150" dirty="0">
                <a:gradFill>
                  <a:gsLst>
                    <a:gs pos="0">
                      <a:srgbClr val="012D86"/>
                    </a:gs>
                    <a:gs pos="100000">
                      <a:srgbClr val="0E2557"/>
                    </a:gs>
                  </a:gsLst>
                  <a:lin scaled="0"/>
                </a:gradFill>
                <a:latin typeface="隶书" panose="02010509060101010101" pitchFamily="49" charset="-122"/>
                <a:ea typeface="隶书" panose="02010509060101010101" pitchFamily="49" charset="-122"/>
                <a:cs typeface="+mn-cs"/>
              </a:rPr>
              <a:t>具体建议</a:t>
            </a:r>
          </a:p>
        </p:txBody>
      </p:sp>
      <p:sp>
        <p:nvSpPr>
          <p:cNvPr id="3" name="内容占位符 2"/>
          <p:cNvSpPr>
            <a:spLocks noGrp="1"/>
          </p:cNvSpPr>
          <p:nvPr>
            <p:ph idx="1"/>
          </p:nvPr>
        </p:nvSpPr>
        <p:spPr/>
        <p:txBody>
          <a:bodyPr/>
          <a:lstStyle/>
          <a:p>
            <a:r>
              <a:rPr lang="zh-CN" altLang="en-US" sz="2000" dirty="0"/>
              <a:t>本课程最大的特点是数学计算和公式推导比较多，学生容易迷失在数学公式的海洋中而缺乏对课程总体知识结构的把握，学习难度比较大。</a:t>
            </a:r>
            <a:endParaRPr lang="en-US" altLang="zh-CN" sz="2000" dirty="0"/>
          </a:p>
          <a:p>
            <a:r>
              <a:rPr lang="zh-CN" altLang="en-US" sz="1800" dirty="0"/>
              <a:t>明确课程研究对象和研究工具，即课程的学习对象是信号与系统，尤其是线性时不变系统，而各种数学变换（傅里叶变换，拉氏变换和</a:t>
            </a:r>
            <a:r>
              <a:rPr lang="en-US" altLang="zh-CN" sz="1800" dirty="0"/>
              <a:t>Z</a:t>
            </a:r>
            <a:r>
              <a:rPr lang="zh-CN" altLang="en-US" sz="1800" dirty="0"/>
              <a:t>变换等）只是分析线性时不变系统的工具。工具的使用是为了让研究的问题变得简单，从而鼓励学生在战略上“轻视”数学，打消对数学的恐惧。</a:t>
            </a:r>
          </a:p>
          <a:p>
            <a:r>
              <a:rPr lang="zh-CN" altLang="en-US" sz="1800" dirty="0"/>
              <a:t>从课程研究对象出发，思考为什么会用到这些数学工具（变换），从而归纳出本课程知识结构体系。以此为纲引导学生从总体上系统地掌握课程的知识体系及主要章节之间的内在联系。</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5）与普通函数的卷积</a:t>
            </a:r>
          </a:p>
        </p:txBody>
      </p:sp>
      <p:sp>
        <p:nvSpPr>
          <p:cNvPr id="3" name="内容占位符 2"/>
          <p:cNvSpPr>
            <a:spLocks noGrp="1"/>
          </p:cNvSpPr>
          <p:nvPr>
            <p:ph idx="1"/>
          </p:nvPr>
        </p:nvSpPr>
        <p:spPr>
          <a:xfrm>
            <a:off x="502285" y="1296035"/>
            <a:ext cx="8139430" cy="1419860"/>
          </a:xfrm>
        </p:spPr>
        <p:txBody>
          <a:bodyPr/>
          <a:lstStyle/>
          <a:p>
            <a:pPr marL="0" indent="0">
              <a:buNone/>
            </a:pPr>
            <a:r>
              <a:rPr lang="en-US" altLang="zh-CN" sz="3200" dirty="0">
                <a:solidFill>
                  <a:schemeClr val="tx1"/>
                </a:solidFill>
              </a:rPr>
              <a:t>      </a:t>
            </a:r>
            <a:r>
              <a:rPr lang="zh-CN" altLang="en-US" sz="3200" dirty="0">
                <a:solidFill>
                  <a:schemeClr val="tx1"/>
                </a:solidFill>
              </a:rPr>
              <a:t>利用冲激函数的取样性质和卷积运算的交换律，可得</a:t>
            </a:r>
            <a:r>
              <a:rPr lang="en-US" altLang="zh-CN" sz="3200" dirty="0">
                <a:solidFill>
                  <a:schemeClr val="tx1"/>
                </a:solidFill>
              </a:rPr>
              <a:t>:</a:t>
            </a:r>
          </a:p>
        </p:txBody>
      </p:sp>
      <p:graphicFrame>
        <p:nvGraphicFramePr>
          <p:cNvPr id="4" name="对象 -2147482201"/>
          <p:cNvGraphicFramePr>
            <a:graphicFrameLocks noChangeAspect="1"/>
          </p:cNvGraphicFramePr>
          <p:nvPr/>
        </p:nvGraphicFramePr>
        <p:xfrm>
          <a:off x="746125" y="2487295"/>
          <a:ext cx="7651115" cy="815340"/>
        </p:xfrm>
        <a:graphic>
          <a:graphicData uri="http://schemas.openxmlformats.org/presentationml/2006/ole">
            <mc:AlternateContent xmlns:mc="http://schemas.openxmlformats.org/markup-compatibility/2006">
              <mc:Choice xmlns:v="urn:schemas-microsoft-com:vml" Requires="v">
                <p:oleObj spid="_x0000_s60493" r:id="rId4" imgW="3097530" imgH="330200" progId="Equation.DSMT4">
                  <p:embed/>
                </p:oleObj>
              </mc:Choice>
              <mc:Fallback>
                <p:oleObj r:id="rId4" imgW="3097530" imgH="330200" progId="Equation.DSMT4">
                  <p:embed/>
                  <p:pic>
                    <p:nvPicPr>
                      <p:cNvPr id="0" name="图片 3075"/>
                      <p:cNvPicPr/>
                      <p:nvPr/>
                    </p:nvPicPr>
                    <p:blipFill>
                      <a:blip r:embed="rId5"/>
                      <a:stretch>
                        <a:fillRect/>
                      </a:stretch>
                    </p:blipFill>
                    <p:spPr>
                      <a:xfrm>
                        <a:off x="746125" y="2487295"/>
                        <a:ext cx="7651115" cy="815340"/>
                      </a:xfrm>
                      <a:prstGeom prst="rect">
                        <a:avLst/>
                      </a:prstGeom>
                      <a:noFill/>
                      <a:ln w="38100">
                        <a:noFill/>
                        <a:miter/>
                      </a:ln>
                    </p:spPr>
                  </p:pic>
                </p:oleObj>
              </mc:Fallback>
            </mc:AlternateContent>
          </a:graphicData>
        </a:graphic>
      </p:graphicFrame>
      <p:sp>
        <p:nvSpPr>
          <p:cNvPr id="5" name="文本框 4"/>
          <p:cNvSpPr txBox="1"/>
          <p:nvPr/>
        </p:nvSpPr>
        <p:spPr>
          <a:xfrm>
            <a:off x="502285" y="3302635"/>
            <a:ext cx="1511300" cy="583565"/>
          </a:xfrm>
          <a:prstGeom prst="rect">
            <a:avLst/>
          </a:prstGeom>
          <a:noFill/>
        </p:spPr>
        <p:txBody>
          <a:bodyPr wrap="square" rtlCol="0">
            <a:spAutoFit/>
          </a:bodyPr>
          <a:lstStyle/>
          <a:p>
            <a:r>
              <a:rPr lang="zh-CN" altLang="en-US" sz="3200"/>
              <a:t>即</a:t>
            </a:r>
            <a:r>
              <a:rPr lang="en-US" altLang="zh-CN" sz="3200"/>
              <a:t>:</a:t>
            </a:r>
          </a:p>
        </p:txBody>
      </p:sp>
      <p:graphicFrame>
        <p:nvGraphicFramePr>
          <p:cNvPr id="6" name="对象 -2147482200"/>
          <p:cNvGraphicFramePr>
            <a:graphicFrameLocks noChangeAspect="1"/>
          </p:cNvGraphicFramePr>
          <p:nvPr/>
        </p:nvGraphicFramePr>
        <p:xfrm>
          <a:off x="1316990" y="3321050"/>
          <a:ext cx="3002280" cy="565150"/>
        </p:xfrm>
        <a:graphic>
          <a:graphicData uri="http://schemas.openxmlformats.org/presentationml/2006/ole">
            <mc:AlternateContent xmlns:mc="http://schemas.openxmlformats.org/markup-compatibility/2006">
              <mc:Choice xmlns:v="urn:schemas-microsoft-com:vml" Requires="v">
                <p:oleObj spid="_x0000_s60494" r:id="rId6" imgW="1078865" imgH="203200" progId="Equation.DSMT4">
                  <p:embed/>
                </p:oleObj>
              </mc:Choice>
              <mc:Fallback>
                <p:oleObj r:id="rId6" imgW="1078865" imgH="203200" progId="Equation.DSMT4">
                  <p:embed/>
                  <p:pic>
                    <p:nvPicPr>
                      <p:cNvPr id="0" name="图片 4"/>
                      <p:cNvPicPr/>
                      <p:nvPr/>
                    </p:nvPicPr>
                    <p:blipFill>
                      <a:blip r:embed="rId7"/>
                      <a:stretch>
                        <a:fillRect/>
                      </a:stretch>
                    </p:blipFill>
                    <p:spPr>
                      <a:xfrm>
                        <a:off x="1316990" y="3321050"/>
                        <a:ext cx="3002280" cy="565150"/>
                      </a:xfrm>
                      <a:prstGeom prst="rect">
                        <a:avLst/>
                      </a:prstGeom>
                      <a:noFill/>
                      <a:ln w="38100">
                        <a:solidFill>
                          <a:srgbClr val="C00000"/>
                        </a:solidFill>
                        <a:miter/>
                      </a:ln>
                    </p:spPr>
                  </p:pic>
                </p:oleObj>
              </mc:Fallback>
            </mc:AlternateContent>
          </a:graphicData>
        </a:graphic>
      </p:graphicFrame>
      <p:sp>
        <p:nvSpPr>
          <p:cNvPr id="8" name="文本框 7"/>
          <p:cNvSpPr txBox="1"/>
          <p:nvPr/>
        </p:nvSpPr>
        <p:spPr>
          <a:xfrm>
            <a:off x="502285" y="4105910"/>
            <a:ext cx="8022590" cy="1076325"/>
          </a:xfrm>
          <a:prstGeom prst="rect">
            <a:avLst/>
          </a:prstGeom>
          <a:noFill/>
        </p:spPr>
        <p:txBody>
          <a:bodyPr wrap="square" rtlCol="0">
            <a:spAutoFit/>
          </a:bodyPr>
          <a:lstStyle/>
          <a:p>
            <a:r>
              <a:rPr lang="en-US" altLang="zh-CN" sz="3200"/>
              <a:t>      </a:t>
            </a:r>
            <a:r>
              <a:rPr lang="zh-CN" altLang="en-US" sz="3200"/>
              <a:t>上式表明，</a:t>
            </a:r>
            <a:r>
              <a:rPr lang="zh-CN" altLang="en-US" sz="3200">
                <a:solidFill>
                  <a:srgbClr val="0A2B77"/>
                </a:solidFill>
              </a:rPr>
              <a:t>某函数与冲激函数的卷积就是它本身</a:t>
            </a:r>
            <a:r>
              <a:rPr lang="zh-CN" altLang="en-US" sz="3200"/>
              <a:t>，将它进一步推广可得：</a:t>
            </a:r>
          </a:p>
        </p:txBody>
      </p:sp>
      <p:graphicFrame>
        <p:nvGraphicFramePr>
          <p:cNvPr id="9" name="对象 -2147482199"/>
          <p:cNvGraphicFramePr>
            <a:graphicFrameLocks noChangeAspect="1"/>
          </p:cNvGraphicFramePr>
          <p:nvPr/>
        </p:nvGraphicFramePr>
        <p:xfrm>
          <a:off x="918845" y="5431790"/>
          <a:ext cx="7306945" cy="667385"/>
        </p:xfrm>
        <a:graphic>
          <a:graphicData uri="http://schemas.openxmlformats.org/presentationml/2006/ole">
            <mc:AlternateContent xmlns:mc="http://schemas.openxmlformats.org/markup-compatibility/2006">
              <mc:Choice xmlns:v="urn:schemas-microsoft-com:vml" Requires="v">
                <p:oleObj spid="_x0000_s60495" r:id="rId8" imgW="2501900" imgH="228600" progId="Equation.DSMT4">
                  <p:embed/>
                </p:oleObj>
              </mc:Choice>
              <mc:Fallback>
                <p:oleObj r:id="rId8" imgW="2501900" imgH="228600" progId="Equation.DSMT4">
                  <p:embed/>
                  <p:pic>
                    <p:nvPicPr>
                      <p:cNvPr id="0" name="图片 6"/>
                      <p:cNvPicPr/>
                      <p:nvPr/>
                    </p:nvPicPr>
                    <p:blipFill>
                      <a:blip r:embed="rId9"/>
                      <a:stretch>
                        <a:fillRect/>
                      </a:stretch>
                    </p:blipFill>
                    <p:spPr>
                      <a:xfrm>
                        <a:off x="918845" y="5431790"/>
                        <a:ext cx="7306945" cy="66738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a:t>1.1.6 信号的分解</a:t>
            </a:r>
          </a:p>
        </p:txBody>
      </p:sp>
      <p:sp>
        <p:nvSpPr>
          <p:cNvPr id="3" name="内容占位符 2"/>
          <p:cNvSpPr>
            <a:spLocks noGrp="1"/>
          </p:cNvSpPr>
          <p:nvPr>
            <p:ph idx="1"/>
          </p:nvPr>
        </p:nvSpPr>
        <p:spPr>
          <a:xfrm>
            <a:off x="502285" y="2307590"/>
            <a:ext cx="8139430" cy="4185920"/>
          </a:xfrm>
        </p:spPr>
        <p:txBody>
          <a:bodyPr/>
          <a:lstStyle/>
          <a:p>
            <a:pPr marL="0" indent="0">
              <a:buNone/>
            </a:pPr>
            <a:r>
              <a:rPr lang="zh-CN" altLang="en-US" sz="3200">
                <a:solidFill>
                  <a:schemeClr val="tx1"/>
                </a:solidFill>
              </a:rPr>
              <a:t>若信号      和      满足下式</a:t>
            </a:r>
            <a:r>
              <a:rPr lang="en-US" altLang="zh-CN" sz="3200">
                <a:solidFill>
                  <a:schemeClr val="tx1"/>
                </a:solidFill>
              </a:rPr>
              <a:t>:</a:t>
            </a:r>
          </a:p>
        </p:txBody>
      </p:sp>
      <p:sp>
        <p:nvSpPr>
          <p:cNvPr id="4" name="文本框 3"/>
          <p:cNvSpPr txBox="1"/>
          <p:nvPr/>
        </p:nvSpPr>
        <p:spPr>
          <a:xfrm>
            <a:off x="502285" y="1323340"/>
            <a:ext cx="4819015" cy="583565"/>
          </a:xfrm>
          <a:prstGeom prst="rect">
            <a:avLst/>
          </a:prstGeom>
          <a:noFill/>
        </p:spPr>
        <p:txBody>
          <a:bodyPr wrap="square" rtlCol="0">
            <a:spAutoFit/>
          </a:bodyPr>
          <a:lstStyle/>
          <a:p>
            <a:r>
              <a:rPr lang="zh-CN" altLang="en-US" sz="3200" b="1" dirty="0"/>
              <a:t>1. 正交函数与正交函数集</a:t>
            </a:r>
          </a:p>
        </p:txBody>
      </p:sp>
      <p:graphicFrame>
        <p:nvGraphicFramePr>
          <p:cNvPr id="5" name="Picture 487"/>
          <p:cNvGraphicFramePr>
            <a:graphicFrameLocks noChangeAspect="1"/>
          </p:cNvGraphicFramePr>
          <p:nvPr/>
        </p:nvGraphicFramePr>
        <p:xfrm>
          <a:off x="1821815" y="2383790"/>
          <a:ext cx="876300" cy="584835"/>
        </p:xfrm>
        <a:graphic>
          <a:graphicData uri="http://schemas.openxmlformats.org/presentationml/2006/ole">
            <mc:AlternateContent xmlns:mc="http://schemas.openxmlformats.org/markup-compatibility/2006">
              <mc:Choice xmlns:v="urn:schemas-microsoft-com:vml" Requires="v">
                <p:oleObj spid="_x0000_s65763" r:id="rId4" imgW="344805" imgH="229870" progId="Equation.DSMT4">
                  <p:embed/>
                </p:oleObj>
              </mc:Choice>
              <mc:Fallback>
                <p:oleObj r:id="rId4" imgW="344805" imgH="229870" progId="Equation.DSMT4">
                  <p:embed/>
                  <p:pic>
                    <p:nvPicPr>
                      <p:cNvPr id="0" name="图片 3075"/>
                      <p:cNvPicPr/>
                      <p:nvPr/>
                    </p:nvPicPr>
                    <p:blipFill>
                      <a:blip r:embed="rId5"/>
                      <a:stretch>
                        <a:fillRect/>
                      </a:stretch>
                    </p:blipFill>
                    <p:spPr>
                      <a:xfrm>
                        <a:off x="1821815" y="2383790"/>
                        <a:ext cx="876300" cy="584835"/>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6"/>
          <a:stretch>
            <a:fillRect/>
          </a:stretch>
        </p:blipFill>
        <p:spPr>
          <a:xfrm>
            <a:off x="3057525" y="2383790"/>
            <a:ext cx="1000125" cy="650875"/>
          </a:xfrm>
          <a:prstGeom prst="rect">
            <a:avLst/>
          </a:prstGeom>
        </p:spPr>
      </p:pic>
      <p:graphicFrame>
        <p:nvGraphicFramePr>
          <p:cNvPr id="7" name="对象 -2147482196"/>
          <p:cNvGraphicFramePr>
            <a:graphicFrameLocks noChangeAspect="1"/>
          </p:cNvGraphicFramePr>
          <p:nvPr/>
        </p:nvGraphicFramePr>
        <p:xfrm>
          <a:off x="2759710" y="3185795"/>
          <a:ext cx="3777615" cy="1125220"/>
        </p:xfrm>
        <a:graphic>
          <a:graphicData uri="http://schemas.openxmlformats.org/presentationml/2006/ole">
            <mc:AlternateContent xmlns:mc="http://schemas.openxmlformats.org/markup-compatibility/2006">
              <mc:Choice xmlns:v="urn:schemas-microsoft-com:vml" Requires="v">
                <p:oleObj spid="_x0000_s65764" r:id="rId7" imgW="1192530" imgH="355600" progId="Equation.DSMT4">
                  <p:embed/>
                </p:oleObj>
              </mc:Choice>
              <mc:Fallback>
                <p:oleObj r:id="rId7" imgW="1192530" imgH="355600" progId="Equation.DSMT4">
                  <p:embed/>
                  <p:pic>
                    <p:nvPicPr>
                      <p:cNvPr id="0" name="图片 5"/>
                      <p:cNvPicPr/>
                      <p:nvPr/>
                    </p:nvPicPr>
                    <p:blipFill>
                      <a:blip r:embed="rId8"/>
                      <a:stretch>
                        <a:fillRect/>
                      </a:stretch>
                    </p:blipFill>
                    <p:spPr>
                      <a:xfrm>
                        <a:off x="2759710" y="3185795"/>
                        <a:ext cx="3777615" cy="1125220"/>
                      </a:xfrm>
                      <a:prstGeom prst="rect">
                        <a:avLst/>
                      </a:prstGeom>
                      <a:noFill/>
                      <a:ln w="38100">
                        <a:noFill/>
                        <a:miter/>
                      </a:ln>
                    </p:spPr>
                  </p:pic>
                </p:oleObj>
              </mc:Fallback>
            </mc:AlternateContent>
          </a:graphicData>
        </a:graphic>
      </p:graphicFrame>
      <p:sp>
        <p:nvSpPr>
          <p:cNvPr id="9" name="文本框 8"/>
          <p:cNvSpPr txBox="1"/>
          <p:nvPr/>
        </p:nvSpPr>
        <p:spPr>
          <a:xfrm>
            <a:off x="579120" y="4801870"/>
            <a:ext cx="8138795" cy="1814215"/>
          </a:xfrm>
          <a:prstGeom prst="rect">
            <a:avLst/>
          </a:prstGeom>
          <a:noFill/>
        </p:spPr>
        <p:txBody>
          <a:bodyPr wrap="square" rtlCol="0">
            <a:spAutoFit/>
          </a:bodyPr>
          <a:lstStyle/>
          <a:p>
            <a:pPr>
              <a:lnSpc>
                <a:spcPct val="120000"/>
              </a:lnSpc>
            </a:pPr>
            <a:r>
              <a:rPr lang="en-US" altLang="zh-CN" sz="3200" dirty="0"/>
              <a:t>      </a:t>
            </a:r>
            <a:r>
              <a:rPr lang="zh-CN" altLang="en-US" sz="3200" dirty="0"/>
              <a:t>称       和        在区间（   ，  ）正交，（   ，   ）称为正交区间。这里</a:t>
            </a:r>
          </a:p>
          <a:p>
            <a:pPr>
              <a:lnSpc>
                <a:spcPct val="120000"/>
              </a:lnSpc>
            </a:pPr>
            <a:r>
              <a:rPr lang="zh-CN" altLang="en-US" sz="3200" dirty="0"/>
              <a:t>表示        的共轭。</a:t>
            </a:r>
          </a:p>
        </p:txBody>
      </p:sp>
      <p:graphicFrame>
        <p:nvGraphicFramePr>
          <p:cNvPr id="10" name="Picture 487"/>
          <p:cNvGraphicFramePr>
            <a:graphicFrameLocks noChangeAspect="1"/>
          </p:cNvGraphicFramePr>
          <p:nvPr/>
        </p:nvGraphicFramePr>
        <p:xfrm>
          <a:off x="1732915" y="4866640"/>
          <a:ext cx="876300" cy="584835"/>
        </p:xfrm>
        <a:graphic>
          <a:graphicData uri="http://schemas.openxmlformats.org/presentationml/2006/ole">
            <mc:AlternateContent xmlns:mc="http://schemas.openxmlformats.org/markup-compatibility/2006">
              <mc:Choice xmlns:v="urn:schemas-microsoft-com:vml" Requires="v">
                <p:oleObj spid="_x0000_s65765" r:id="rId9" imgW="344805" imgH="229870" progId="Equation.DSMT4">
                  <p:embed/>
                </p:oleObj>
              </mc:Choice>
              <mc:Fallback>
                <p:oleObj r:id="rId9" imgW="344805" imgH="229870" progId="Equation.DSMT4">
                  <p:embed/>
                  <p:pic>
                    <p:nvPicPr>
                      <p:cNvPr id="0" name="图片 3075"/>
                      <p:cNvPicPr/>
                      <p:nvPr/>
                    </p:nvPicPr>
                    <p:blipFill>
                      <a:blip r:embed="rId5"/>
                      <a:stretch>
                        <a:fillRect/>
                      </a:stretch>
                    </p:blipFill>
                    <p:spPr>
                      <a:xfrm>
                        <a:off x="1732915" y="4866640"/>
                        <a:ext cx="876300" cy="584835"/>
                      </a:xfrm>
                      <a:prstGeom prst="rect">
                        <a:avLst/>
                      </a:prstGeom>
                      <a:noFill/>
                      <a:ln w="38100">
                        <a:noFill/>
                        <a:miter/>
                      </a:ln>
                    </p:spPr>
                  </p:pic>
                </p:oleObj>
              </mc:Fallback>
            </mc:AlternateContent>
          </a:graphicData>
        </a:graphic>
      </p:graphicFrame>
      <p:pic>
        <p:nvPicPr>
          <p:cNvPr id="12" name="图片 11"/>
          <p:cNvPicPr>
            <a:picLocks noChangeAspect="1"/>
          </p:cNvPicPr>
          <p:nvPr/>
        </p:nvPicPr>
        <p:blipFill>
          <a:blip r:embed="rId6"/>
          <a:stretch>
            <a:fillRect/>
          </a:stretch>
        </p:blipFill>
        <p:spPr>
          <a:xfrm>
            <a:off x="2917825" y="4833620"/>
            <a:ext cx="1000125" cy="650875"/>
          </a:xfrm>
          <a:prstGeom prst="rect">
            <a:avLst/>
          </a:prstGeom>
        </p:spPr>
      </p:pic>
      <p:graphicFrame>
        <p:nvGraphicFramePr>
          <p:cNvPr id="13" name="Picture 492"/>
          <p:cNvGraphicFramePr>
            <a:graphicFrameLocks noChangeAspect="1"/>
          </p:cNvGraphicFramePr>
          <p:nvPr/>
        </p:nvGraphicFramePr>
        <p:xfrm>
          <a:off x="5468620" y="4752975"/>
          <a:ext cx="406400" cy="731520"/>
        </p:xfrm>
        <a:graphic>
          <a:graphicData uri="http://schemas.openxmlformats.org/presentationml/2006/ole">
            <mc:AlternateContent xmlns:mc="http://schemas.openxmlformats.org/markup-compatibility/2006">
              <mc:Choice xmlns:v="urn:schemas-microsoft-com:vml" Requires="v">
                <p:oleObj spid="_x0000_s65766" r:id="rId10" imgW="127635" imgH="230505" progId="Equation.DSMT4">
                  <p:embed/>
                </p:oleObj>
              </mc:Choice>
              <mc:Fallback>
                <p:oleObj r:id="rId10" imgW="127635" imgH="230505" progId="Equation.DSMT4">
                  <p:embed/>
                  <p:pic>
                    <p:nvPicPr>
                      <p:cNvPr id="0" name="图片 10"/>
                      <p:cNvPicPr/>
                      <p:nvPr/>
                    </p:nvPicPr>
                    <p:blipFill>
                      <a:blip r:embed="rId11"/>
                      <a:stretch>
                        <a:fillRect/>
                      </a:stretch>
                    </p:blipFill>
                    <p:spPr>
                      <a:xfrm>
                        <a:off x="5468620" y="4752975"/>
                        <a:ext cx="406400" cy="731520"/>
                      </a:xfrm>
                      <a:prstGeom prst="rect">
                        <a:avLst/>
                      </a:prstGeom>
                      <a:noFill/>
                      <a:ln w="38100">
                        <a:noFill/>
                        <a:miter/>
                      </a:ln>
                    </p:spPr>
                  </p:pic>
                </p:oleObj>
              </mc:Fallback>
            </mc:AlternateContent>
          </a:graphicData>
        </a:graphic>
      </p:graphicFrame>
      <p:graphicFrame>
        <p:nvGraphicFramePr>
          <p:cNvPr id="15" name="Picture 504"/>
          <p:cNvGraphicFramePr>
            <a:graphicFrameLocks noChangeAspect="1"/>
          </p:cNvGraphicFramePr>
          <p:nvPr/>
        </p:nvGraphicFramePr>
        <p:xfrm>
          <a:off x="6035040" y="4752975"/>
          <a:ext cx="447040" cy="731520"/>
        </p:xfrm>
        <a:graphic>
          <a:graphicData uri="http://schemas.openxmlformats.org/presentationml/2006/ole">
            <mc:AlternateContent xmlns:mc="http://schemas.openxmlformats.org/markup-compatibility/2006">
              <mc:Choice xmlns:v="urn:schemas-microsoft-com:vml" Requires="v">
                <p:oleObj spid="_x0000_s65767" r:id="rId12" imgW="140970" imgH="230505" progId="Equation.DSMT4">
                  <p:embed/>
                </p:oleObj>
              </mc:Choice>
              <mc:Fallback>
                <p:oleObj r:id="rId12" imgW="140970" imgH="230505" progId="Equation.DSMT4">
                  <p:embed/>
                  <p:pic>
                    <p:nvPicPr>
                      <p:cNvPr id="0" name="图片 11"/>
                      <p:cNvPicPr/>
                      <p:nvPr/>
                    </p:nvPicPr>
                    <p:blipFill>
                      <a:blip r:embed="rId13"/>
                      <a:stretch>
                        <a:fillRect/>
                      </a:stretch>
                    </p:blipFill>
                    <p:spPr>
                      <a:xfrm>
                        <a:off x="6035040" y="4752975"/>
                        <a:ext cx="447040" cy="731520"/>
                      </a:xfrm>
                      <a:prstGeom prst="rect">
                        <a:avLst/>
                      </a:prstGeom>
                      <a:noFill/>
                      <a:ln w="38100">
                        <a:noFill/>
                        <a:miter/>
                      </a:ln>
                    </p:spPr>
                  </p:pic>
                </p:oleObj>
              </mc:Fallback>
            </mc:AlternateContent>
          </a:graphicData>
        </a:graphic>
      </p:graphicFrame>
      <p:graphicFrame>
        <p:nvGraphicFramePr>
          <p:cNvPr id="17" name="Picture 492"/>
          <p:cNvGraphicFramePr>
            <a:graphicFrameLocks noChangeAspect="1"/>
          </p:cNvGraphicFramePr>
          <p:nvPr/>
        </p:nvGraphicFramePr>
        <p:xfrm>
          <a:off x="1042670" y="5289550"/>
          <a:ext cx="406400" cy="731520"/>
        </p:xfrm>
        <a:graphic>
          <a:graphicData uri="http://schemas.openxmlformats.org/presentationml/2006/ole">
            <mc:AlternateContent xmlns:mc="http://schemas.openxmlformats.org/markup-compatibility/2006">
              <mc:Choice xmlns:v="urn:schemas-microsoft-com:vml" Requires="v">
                <p:oleObj spid="_x0000_s65768" r:id="rId14" imgW="127635" imgH="230505" progId="Equation.DSMT4">
                  <p:embed/>
                </p:oleObj>
              </mc:Choice>
              <mc:Fallback>
                <p:oleObj r:id="rId14" imgW="127635" imgH="230505" progId="Equation.DSMT4">
                  <p:embed/>
                  <p:pic>
                    <p:nvPicPr>
                      <p:cNvPr id="0" name="图片 10"/>
                      <p:cNvPicPr/>
                      <p:nvPr/>
                    </p:nvPicPr>
                    <p:blipFill>
                      <a:blip r:embed="rId11"/>
                      <a:stretch>
                        <a:fillRect/>
                      </a:stretch>
                    </p:blipFill>
                    <p:spPr>
                      <a:xfrm>
                        <a:off x="1042670" y="5289550"/>
                        <a:ext cx="406400" cy="731520"/>
                      </a:xfrm>
                      <a:prstGeom prst="rect">
                        <a:avLst/>
                      </a:prstGeom>
                      <a:noFill/>
                      <a:ln w="38100">
                        <a:noFill/>
                        <a:miter/>
                      </a:ln>
                    </p:spPr>
                  </p:pic>
                </p:oleObj>
              </mc:Fallback>
            </mc:AlternateContent>
          </a:graphicData>
        </a:graphic>
      </p:graphicFrame>
      <p:graphicFrame>
        <p:nvGraphicFramePr>
          <p:cNvPr id="19" name="Picture 504"/>
          <p:cNvGraphicFramePr>
            <a:graphicFrameLocks noChangeAspect="1"/>
          </p:cNvGraphicFramePr>
          <p:nvPr/>
        </p:nvGraphicFramePr>
        <p:xfrm>
          <a:off x="1732915" y="5289550"/>
          <a:ext cx="447040" cy="731520"/>
        </p:xfrm>
        <a:graphic>
          <a:graphicData uri="http://schemas.openxmlformats.org/presentationml/2006/ole">
            <mc:AlternateContent xmlns:mc="http://schemas.openxmlformats.org/markup-compatibility/2006">
              <mc:Choice xmlns:v="urn:schemas-microsoft-com:vml" Requires="v">
                <p:oleObj spid="_x0000_s65769" r:id="rId15" imgW="140970" imgH="230505" progId="Equation.DSMT4">
                  <p:embed/>
                </p:oleObj>
              </mc:Choice>
              <mc:Fallback>
                <p:oleObj r:id="rId15" imgW="140970" imgH="230505" progId="Equation.DSMT4">
                  <p:embed/>
                  <p:pic>
                    <p:nvPicPr>
                      <p:cNvPr id="0" name="图片 11"/>
                      <p:cNvPicPr/>
                      <p:nvPr/>
                    </p:nvPicPr>
                    <p:blipFill>
                      <a:blip r:embed="rId13"/>
                      <a:stretch>
                        <a:fillRect/>
                      </a:stretch>
                    </p:blipFill>
                    <p:spPr>
                      <a:xfrm>
                        <a:off x="1732915" y="5289550"/>
                        <a:ext cx="447040" cy="731520"/>
                      </a:xfrm>
                      <a:prstGeom prst="rect">
                        <a:avLst/>
                      </a:prstGeom>
                      <a:noFill/>
                      <a:ln w="38100">
                        <a:noFill/>
                        <a:miter/>
                      </a:ln>
                    </p:spPr>
                  </p:pic>
                </p:oleObj>
              </mc:Fallback>
            </mc:AlternateContent>
          </a:graphicData>
        </a:graphic>
      </p:graphicFrame>
      <p:graphicFrame>
        <p:nvGraphicFramePr>
          <p:cNvPr id="16" name="对象 -2147482173"/>
          <p:cNvGraphicFramePr>
            <a:graphicFrameLocks noChangeAspect="1"/>
          </p:cNvGraphicFramePr>
          <p:nvPr/>
        </p:nvGraphicFramePr>
        <p:xfrm>
          <a:off x="6276975" y="5307013"/>
          <a:ext cx="1082675" cy="700087"/>
        </p:xfrm>
        <a:graphic>
          <a:graphicData uri="http://schemas.openxmlformats.org/presentationml/2006/ole">
            <mc:AlternateContent xmlns:mc="http://schemas.openxmlformats.org/markup-compatibility/2006">
              <mc:Choice xmlns:v="urn:schemas-microsoft-com:vml" Requires="v">
                <p:oleObj spid="_x0000_s65770" name="Equation" r:id="rId16" imgW="9448800" imgH="6096000" progId="Equation.DSMT4">
                  <p:embed/>
                </p:oleObj>
              </mc:Choice>
              <mc:Fallback>
                <p:oleObj name="Equation" r:id="rId16" imgW="9448800" imgH="6096000" progId="Equation.DSMT4">
                  <p:embed/>
                  <p:pic>
                    <p:nvPicPr>
                      <p:cNvPr id="0" name="对象 -2147482173"/>
                      <p:cNvPicPr/>
                      <p:nvPr/>
                    </p:nvPicPr>
                    <p:blipFill>
                      <a:blip r:embed="rId17"/>
                      <a:stretch>
                        <a:fillRect/>
                      </a:stretch>
                    </p:blipFill>
                    <p:spPr>
                      <a:xfrm>
                        <a:off x="6276975" y="5307013"/>
                        <a:ext cx="1082675" cy="700087"/>
                      </a:xfrm>
                      <a:prstGeom prst="rect">
                        <a:avLst/>
                      </a:prstGeom>
                      <a:noFill/>
                      <a:ln w="38100">
                        <a:noFill/>
                        <a:miter/>
                      </a:ln>
                    </p:spPr>
                  </p:pic>
                </p:oleObj>
              </mc:Fallback>
            </mc:AlternateContent>
          </a:graphicData>
        </a:graphic>
      </p:graphicFrame>
      <p:graphicFrame>
        <p:nvGraphicFramePr>
          <p:cNvPr id="18" name="对象 -2147482172"/>
          <p:cNvGraphicFramePr>
            <a:graphicFrameLocks noChangeAspect="1"/>
          </p:cNvGraphicFramePr>
          <p:nvPr/>
        </p:nvGraphicFramePr>
        <p:xfrm>
          <a:off x="1497013" y="5997575"/>
          <a:ext cx="904875" cy="604838"/>
        </p:xfrm>
        <a:graphic>
          <a:graphicData uri="http://schemas.openxmlformats.org/presentationml/2006/ole">
            <mc:AlternateContent xmlns:mc="http://schemas.openxmlformats.org/markup-compatibility/2006">
              <mc:Choice xmlns:v="urn:schemas-microsoft-com:vml" Requires="v">
                <p:oleObj spid="_x0000_s65771" name="Equation" r:id="rId18" imgW="8229600" imgH="5486400" progId="Equation.DSMT4">
                  <p:embed/>
                </p:oleObj>
              </mc:Choice>
              <mc:Fallback>
                <p:oleObj name="Equation" r:id="rId18" imgW="8229600" imgH="5486400" progId="Equation.DSMT4">
                  <p:embed/>
                  <p:pic>
                    <p:nvPicPr>
                      <p:cNvPr id="0" name="对象 -2147482172"/>
                      <p:cNvPicPr/>
                      <p:nvPr/>
                    </p:nvPicPr>
                    <p:blipFill>
                      <a:blip r:embed="rId19"/>
                      <a:stretch>
                        <a:fillRect/>
                      </a:stretch>
                    </p:blipFill>
                    <p:spPr>
                      <a:xfrm>
                        <a:off x="1497013" y="5997575"/>
                        <a:ext cx="904875" cy="604838"/>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328930"/>
            <a:ext cx="8139430" cy="5748655"/>
          </a:xfrm>
        </p:spPr>
        <p:txBody>
          <a:bodyPr/>
          <a:lstStyle/>
          <a:p>
            <a:pPr marL="0" indent="0">
              <a:spcAft>
                <a:spcPts val="0"/>
              </a:spcAft>
              <a:buNone/>
            </a:pPr>
            <a:r>
              <a:rPr lang="zh-CN" altLang="en-US" sz="3200">
                <a:solidFill>
                  <a:schemeClr val="tx1"/>
                </a:solidFill>
              </a:rPr>
              <a:t>设有一定义在区间（   ，  ）上的函数集</a:t>
            </a:r>
          </a:p>
          <a:p>
            <a:pPr marL="0" indent="0">
              <a:spcAft>
                <a:spcPts val="0"/>
              </a:spcAft>
              <a:buNone/>
            </a:pPr>
            <a:r>
              <a:rPr lang="zh-CN" altLang="en-US" sz="3200">
                <a:solidFill>
                  <a:schemeClr val="tx1"/>
                </a:solidFill>
              </a:rPr>
              <a:t>                       ，若对所有的   ，（可取</a:t>
            </a:r>
          </a:p>
          <a:p>
            <a:pPr marL="0" indent="0">
              <a:spcAft>
                <a:spcPts val="0"/>
              </a:spcAft>
              <a:buNone/>
            </a:pPr>
            <a:r>
              <a:rPr lang="zh-CN" altLang="en-US" sz="3200">
                <a:solidFill>
                  <a:schemeClr val="tx1"/>
                </a:solidFill>
              </a:rPr>
              <a:t>           ）都有</a:t>
            </a:r>
          </a:p>
        </p:txBody>
      </p:sp>
      <p:graphicFrame>
        <p:nvGraphicFramePr>
          <p:cNvPr id="13" name="Picture 492"/>
          <p:cNvGraphicFramePr>
            <a:graphicFrameLocks noChangeAspect="1"/>
          </p:cNvGraphicFramePr>
          <p:nvPr/>
        </p:nvGraphicFramePr>
        <p:xfrm>
          <a:off x="4376420" y="328930"/>
          <a:ext cx="406400" cy="731520"/>
        </p:xfrm>
        <a:graphic>
          <a:graphicData uri="http://schemas.openxmlformats.org/presentationml/2006/ole">
            <mc:AlternateContent xmlns:mc="http://schemas.openxmlformats.org/markup-compatibility/2006">
              <mc:Choice xmlns:v="urn:schemas-microsoft-com:vml" Requires="v">
                <p:oleObj spid="_x0000_s66862" r:id="rId4" imgW="127635" imgH="230505" progId="Equation.DSMT4">
                  <p:embed/>
                </p:oleObj>
              </mc:Choice>
              <mc:Fallback>
                <p:oleObj r:id="rId4" imgW="127635" imgH="230505" progId="Equation.DSMT4">
                  <p:embed/>
                  <p:pic>
                    <p:nvPicPr>
                      <p:cNvPr id="0" name="图片 10"/>
                      <p:cNvPicPr/>
                      <p:nvPr/>
                    </p:nvPicPr>
                    <p:blipFill>
                      <a:blip r:embed="rId5"/>
                      <a:stretch>
                        <a:fillRect/>
                      </a:stretch>
                    </p:blipFill>
                    <p:spPr>
                      <a:xfrm>
                        <a:off x="4376420" y="328930"/>
                        <a:ext cx="406400" cy="731520"/>
                      </a:xfrm>
                      <a:prstGeom prst="rect">
                        <a:avLst/>
                      </a:prstGeom>
                      <a:noFill/>
                      <a:ln w="38100">
                        <a:noFill/>
                        <a:miter/>
                      </a:ln>
                    </p:spPr>
                  </p:pic>
                </p:oleObj>
              </mc:Fallback>
            </mc:AlternateContent>
          </a:graphicData>
        </a:graphic>
      </p:graphicFrame>
      <p:graphicFrame>
        <p:nvGraphicFramePr>
          <p:cNvPr id="15" name="Picture 504"/>
          <p:cNvGraphicFramePr>
            <a:graphicFrameLocks noChangeAspect="1"/>
          </p:cNvGraphicFramePr>
          <p:nvPr/>
        </p:nvGraphicFramePr>
        <p:xfrm>
          <a:off x="5066665" y="328930"/>
          <a:ext cx="447040" cy="731520"/>
        </p:xfrm>
        <a:graphic>
          <a:graphicData uri="http://schemas.openxmlformats.org/presentationml/2006/ole">
            <mc:AlternateContent xmlns:mc="http://schemas.openxmlformats.org/markup-compatibility/2006">
              <mc:Choice xmlns:v="urn:schemas-microsoft-com:vml" Requires="v">
                <p:oleObj spid="_x0000_s66863" r:id="rId6" imgW="140970" imgH="230505" progId="Equation.DSMT4">
                  <p:embed/>
                </p:oleObj>
              </mc:Choice>
              <mc:Fallback>
                <p:oleObj r:id="rId6" imgW="140970" imgH="230505" progId="Equation.DSMT4">
                  <p:embed/>
                  <p:pic>
                    <p:nvPicPr>
                      <p:cNvPr id="0" name="图片 11"/>
                      <p:cNvPicPr/>
                      <p:nvPr/>
                    </p:nvPicPr>
                    <p:blipFill>
                      <a:blip r:embed="rId7"/>
                      <a:stretch>
                        <a:fillRect/>
                      </a:stretch>
                    </p:blipFill>
                    <p:spPr>
                      <a:xfrm>
                        <a:off x="5066665" y="328930"/>
                        <a:ext cx="447040" cy="731520"/>
                      </a:xfrm>
                      <a:prstGeom prst="rect">
                        <a:avLst/>
                      </a:prstGeom>
                      <a:noFill/>
                      <a:ln w="38100">
                        <a:noFill/>
                        <a:miter/>
                      </a:ln>
                    </p:spPr>
                  </p:pic>
                </p:oleObj>
              </mc:Fallback>
            </mc:AlternateContent>
          </a:graphicData>
        </a:graphic>
      </p:graphicFrame>
      <p:graphicFrame>
        <p:nvGraphicFramePr>
          <p:cNvPr id="2" name="对象 -2147481830"/>
          <p:cNvGraphicFramePr>
            <a:graphicFrameLocks noChangeAspect="1"/>
          </p:cNvGraphicFramePr>
          <p:nvPr/>
        </p:nvGraphicFramePr>
        <p:xfrm>
          <a:off x="502285" y="1060450"/>
          <a:ext cx="3123565" cy="584200"/>
        </p:xfrm>
        <a:graphic>
          <a:graphicData uri="http://schemas.openxmlformats.org/presentationml/2006/ole">
            <mc:AlternateContent xmlns:mc="http://schemas.openxmlformats.org/markup-compatibility/2006">
              <mc:Choice xmlns:v="urn:schemas-microsoft-com:vml" Requires="v">
                <p:oleObj spid="_x0000_s66864" r:id="rId8" imgW="1357630" imgH="254000" progId="Equation.DSMT4">
                  <p:embed/>
                </p:oleObj>
              </mc:Choice>
              <mc:Fallback>
                <p:oleObj r:id="rId8" imgW="1357630" imgH="254000" progId="Equation.DSMT4">
                  <p:embed/>
                  <p:pic>
                    <p:nvPicPr>
                      <p:cNvPr id="0" name="图片 3075"/>
                      <p:cNvPicPr/>
                      <p:nvPr/>
                    </p:nvPicPr>
                    <p:blipFill>
                      <a:blip r:embed="rId9"/>
                      <a:stretch>
                        <a:fillRect/>
                      </a:stretch>
                    </p:blipFill>
                    <p:spPr>
                      <a:xfrm>
                        <a:off x="502285" y="1060450"/>
                        <a:ext cx="3123565" cy="584200"/>
                      </a:xfrm>
                      <a:prstGeom prst="rect">
                        <a:avLst/>
                      </a:prstGeom>
                      <a:noFill/>
                      <a:ln w="38100">
                        <a:noFill/>
                        <a:miter/>
                      </a:ln>
                    </p:spPr>
                  </p:pic>
                </p:oleObj>
              </mc:Fallback>
            </mc:AlternateContent>
          </a:graphicData>
        </a:graphic>
      </p:graphicFrame>
      <p:graphicFrame>
        <p:nvGraphicFramePr>
          <p:cNvPr id="4" name="Picture 499"/>
          <p:cNvGraphicFramePr>
            <a:graphicFrameLocks noChangeAspect="1"/>
          </p:cNvGraphicFramePr>
          <p:nvPr/>
        </p:nvGraphicFramePr>
        <p:xfrm>
          <a:off x="6231255" y="1026160"/>
          <a:ext cx="348615" cy="652145"/>
        </p:xfrm>
        <a:graphic>
          <a:graphicData uri="http://schemas.openxmlformats.org/presentationml/2006/ole">
            <mc:AlternateContent xmlns:mc="http://schemas.openxmlformats.org/markup-compatibility/2006">
              <mc:Choice xmlns:v="urn:schemas-microsoft-com:vml" Requires="v">
                <p:oleObj spid="_x0000_s66865" r:id="rId10" imgW="89535" imgH="166370" progId="Equation.DSMT4">
                  <p:embed/>
                </p:oleObj>
              </mc:Choice>
              <mc:Fallback>
                <p:oleObj r:id="rId10" imgW="89535" imgH="166370" progId="Equation.DSMT4">
                  <p:embed/>
                  <p:pic>
                    <p:nvPicPr>
                      <p:cNvPr id="0" name="图片 3"/>
                      <p:cNvPicPr/>
                      <p:nvPr/>
                    </p:nvPicPr>
                    <p:blipFill>
                      <a:blip r:embed="rId11"/>
                      <a:stretch>
                        <a:fillRect/>
                      </a:stretch>
                    </p:blipFill>
                    <p:spPr>
                      <a:xfrm>
                        <a:off x="6231255" y="1026160"/>
                        <a:ext cx="348615" cy="652145"/>
                      </a:xfrm>
                      <a:prstGeom prst="rect">
                        <a:avLst/>
                      </a:prstGeom>
                      <a:noFill/>
                      <a:ln w="38100">
                        <a:noFill/>
                        <a:miter/>
                      </a:ln>
                    </p:spPr>
                  </p:pic>
                </p:oleObj>
              </mc:Fallback>
            </mc:AlternateContent>
          </a:graphicData>
        </a:graphic>
      </p:graphicFrame>
      <p:graphicFrame>
        <p:nvGraphicFramePr>
          <p:cNvPr id="6" name="Picture 500"/>
          <p:cNvGraphicFramePr>
            <a:graphicFrameLocks noChangeAspect="1"/>
          </p:cNvGraphicFramePr>
          <p:nvPr/>
        </p:nvGraphicFramePr>
        <p:xfrm>
          <a:off x="6873240" y="1060450"/>
          <a:ext cx="317500" cy="635000"/>
        </p:xfrm>
        <a:graphic>
          <a:graphicData uri="http://schemas.openxmlformats.org/presentationml/2006/ole">
            <mc:AlternateContent xmlns:mc="http://schemas.openxmlformats.org/markup-compatibility/2006">
              <mc:Choice xmlns:v="urn:schemas-microsoft-com:vml" Requires="v">
                <p:oleObj spid="_x0000_s66866" r:id="rId12" imgW="102870" imgH="205740" progId="Equation.DSMT4">
                  <p:embed/>
                </p:oleObj>
              </mc:Choice>
              <mc:Fallback>
                <p:oleObj r:id="rId12" imgW="102870" imgH="205740" progId="Equation.DSMT4">
                  <p:embed/>
                  <p:pic>
                    <p:nvPicPr>
                      <p:cNvPr id="0" name="图片 4"/>
                      <p:cNvPicPr/>
                      <p:nvPr/>
                    </p:nvPicPr>
                    <p:blipFill>
                      <a:blip r:embed="rId13"/>
                      <a:stretch>
                        <a:fillRect/>
                      </a:stretch>
                    </p:blipFill>
                    <p:spPr>
                      <a:xfrm>
                        <a:off x="6873240" y="1060450"/>
                        <a:ext cx="317500" cy="635000"/>
                      </a:xfrm>
                      <a:prstGeom prst="rect">
                        <a:avLst/>
                      </a:prstGeom>
                      <a:noFill/>
                      <a:ln w="38100">
                        <a:noFill/>
                        <a:miter/>
                      </a:ln>
                    </p:spPr>
                  </p:pic>
                </p:oleObj>
              </mc:Fallback>
            </mc:AlternateContent>
          </a:graphicData>
        </a:graphic>
      </p:graphicFrame>
      <p:graphicFrame>
        <p:nvGraphicFramePr>
          <p:cNvPr id="8" name="Picture 501"/>
          <p:cNvGraphicFramePr>
            <a:graphicFrameLocks noChangeAspect="1"/>
          </p:cNvGraphicFramePr>
          <p:nvPr/>
        </p:nvGraphicFramePr>
        <p:xfrm>
          <a:off x="502285" y="1714500"/>
          <a:ext cx="1487805" cy="507365"/>
        </p:xfrm>
        <a:graphic>
          <a:graphicData uri="http://schemas.openxmlformats.org/presentationml/2006/ole">
            <mc:AlternateContent xmlns:mc="http://schemas.openxmlformats.org/markup-compatibility/2006">
              <mc:Choice xmlns:v="urn:schemas-microsoft-com:vml" Requires="v">
                <p:oleObj spid="_x0000_s66867" r:id="rId14" imgW="560070" imgH="191135" progId="Equation.DSMT4">
                  <p:embed/>
                </p:oleObj>
              </mc:Choice>
              <mc:Fallback>
                <p:oleObj r:id="rId14" imgW="560070" imgH="191135" progId="Equation.DSMT4">
                  <p:embed/>
                  <p:pic>
                    <p:nvPicPr>
                      <p:cNvPr id="0" name="图片 5"/>
                      <p:cNvPicPr/>
                      <p:nvPr/>
                    </p:nvPicPr>
                    <p:blipFill>
                      <a:blip r:embed="rId15"/>
                      <a:stretch>
                        <a:fillRect/>
                      </a:stretch>
                    </p:blipFill>
                    <p:spPr>
                      <a:xfrm>
                        <a:off x="502285" y="1714500"/>
                        <a:ext cx="1487805" cy="507365"/>
                      </a:xfrm>
                      <a:prstGeom prst="rect">
                        <a:avLst/>
                      </a:prstGeom>
                      <a:noFill/>
                      <a:ln w="38100">
                        <a:noFill/>
                        <a:miter/>
                      </a:ln>
                    </p:spPr>
                  </p:pic>
                </p:oleObj>
              </mc:Fallback>
            </mc:AlternateContent>
          </a:graphicData>
        </a:graphic>
      </p:graphicFrame>
      <p:graphicFrame>
        <p:nvGraphicFramePr>
          <p:cNvPr id="10" name="对象 -2147482183"/>
          <p:cNvGraphicFramePr>
            <a:graphicFrameLocks noChangeAspect="1"/>
          </p:cNvGraphicFramePr>
          <p:nvPr/>
        </p:nvGraphicFramePr>
        <p:xfrm>
          <a:off x="2451100" y="2221865"/>
          <a:ext cx="4257040" cy="1181100"/>
        </p:xfrm>
        <a:graphic>
          <a:graphicData uri="http://schemas.openxmlformats.org/presentationml/2006/ole">
            <mc:AlternateContent xmlns:mc="http://schemas.openxmlformats.org/markup-compatibility/2006">
              <mc:Choice xmlns:v="urn:schemas-microsoft-com:vml" Requires="v">
                <p:oleObj spid="_x0000_s66868" r:id="rId16" imgW="1739265" imgH="482600" progId="Equation.DSMT4">
                  <p:embed/>
                </p:oleObj>
              </mc:Choice>
              <mc:Fallback>
                <p:oleObj r:id="rId16" imgW="1739265" imgH="482600" progId="Equation.DSMT4">
                  <p:embed/>
                  <p:pic>
                    <p:nvPicPr>
                      <p:cNvPr id="0" name="图片 6"/>
                      <p:cNvPicPr/>
                      <p:nvPr/>
                    </p:nvPicPr>
                    <p:blipFill>
                      <a:blip r:embed="rId17"/>
                      <a:stretch>
                        <a:fillRect/>
                      </a:stretch>
                    </p:blipFill>
                    <p:spPr>
                      <a:xfrm>
                        <a:off x="2451100" y="2221865"/>
                        <a:ext cx="4257040" cy="1181100"/>
                      </a:xfrm>
                      <a:prstGeom prst="rect">
                        <a:avLst/>
                      </a:prstGeom>
                      <a:noFill/>
                      <a:ln w="38100">
                        <a:noFill/>
                        <a:miter/>
                      </a:ln>
                    </p:spPr>
                  </p:pic>
                </p:oleObj>
              </mc:Fallback>
            </mc:AlternateContent>
          </a:graphicData>
        </a:graphic>
      </p:graphicFrame>
      <p:sp>
        <p:nvSpPr>
          <p:cNvPr id="12" name="文本框 11"/>
          <p:cNvSpPr txBox="1"/>
          <p:nvPr/>
        </p:nvSpPr>
        <p:spPr>
          <a:xfrm>
            <a:off x="502285" y="3613785"/>
            <a:ext cx="8139430" cy="1076325"/>
          </a:xfrm>
          <a:prstGeom prst="rect">
            <a:avLst/>
          </a:prstGeom>
          <a:noFill/>
        </p:spPr>
        <p:txBody>
          <a:bodyPr wrap="square" rtlCol="0">
            <a:spAutoFit/>
          </a:bodyPr>
          <a:lstStyle/>
          <a:p>
            <a:r>
              <a:rPr lang="zh-CN" altLang="en-US" sz="3200"/>
              <a:t>则称该函数集为在区间（   ，  ）上的</a:t>
            </a:r>
            <a:r>
              <a:rPr lang="zh-CN" altLang="en-US" sz="3200">
                <a:solidFill>
                  <a:srgbClr val="C00000"/>
                </a:solidFill>
              </a:rPr>
              <a:t>正交函数集</a:t>
            </a:r>
            <a:r>
              <a:rPr lang="zh-CN" altLang="en-US" sz="3200"/>
              <a:t>。式    中为一常数。若         ，即</a:t>
            </a:r>
          </a:p>
        </p:txBody>
      </p:sp>
      <p:graphicFrame>
        <p:nvGraphicFramePr>
          <p:cNvPr id="17" name="Picture 492"/>
          <p:cNvGraphicFramePr>
            <a:graphicFrameLocks noChangeAspect="1"/>
          </p:cNvGraphicFramePr>
          <p:nvPr/>
        </p:nvGraphicFramePr>
        <p:xfrm>
          <a:off x="5011420" y="3529330"/>
          <a:ext cx="406400" cy="731520"/>
        </p:xfrm>
        <a:graphic>
          <a:graphicData uri="http://schemas.openxmlformats.org/presentationml/2006/ole">
            <mc:AlternateContent xmlns:mc="http://schemas.openxmlformats.org/markup-compatibility/2006">
              <mc:Choice xmlns:v="urn:schemas-microsoft-com:vml" Requires="v">
                <p:oleObj spid="_x0000_s66869" r:id="rId18" imgW="127635" imgH="230505" progId="Equation.DSMT4">
                  <p:embed/>
                </p:oleObj>
              </mc:Choice>
              <mc:Fallback>
                <p:oleObj r:id="rId18" imgW="127635" imgH="230505" progId="Equation.DSMT4">
                  <p:embed/>
                  <p:pic>
                    <p:nvPicPr>
                      <p:cNvPr id="0" name="图片 10"/>
                      <p:cNvPicPr/>
                      <p:nvPr/>
                    </p:nvPicPr>
                    <p:blipFill>
                      <a:blip r:embed="rId5"/>
                      <a:stretch>
                        <a:fillRect/>
                      </a:stretch>
                    </p:blipFill>
                    <p:spPr>
                      <a:xfrm>
                        <a:off x="5011420" y="3529330"/>
                        <a:ext cx="406400" cy="731520"/>
                      </a:xfrm>
                      <a:prstGeom prst="rect">
                        <a:avLst/>
                      </a:prstGeom>
                      <a:noFill/>
                      <a:ln w="38100">
                        <a:noFill/>
                        <a:miter/>
                      </a:ln>
                    </p:spPr>
                  </p:pic>
                </p:oleObj>
              </mc:Fallback>
            </mc:AlternateContent>
          </a:graphicData>
        </a:graphic>
      </p:graphicFrame>
      <p:graphicFrame>
        <p:nvGraphicFramePr>
          <p:cNvPr id="19" name="Picture 504"/>
          <p:cNvGraphicFramePr>
            <a:graphicFrameLocks noChangeAspect="1"/>
          </p:cNvGraphicFramePr>
          <p:nvPr/>
        </p:nvGraphicFramePr>
        <p:xfrm>
          <a:off x="5701665" y="3529330"/>
          <a:ext cx="447040" cy="731520"/>
        </p:xfrm>
        <a:graphic>
          <a:graphicData uri="http://schemas.openxmlformats.org/presentationml/2006/ole">
            <mc:AlternateContent xmlns:mc="http://schemas.openxmlformats.org/markup-compatibility/2006">
              <mc:Choice xmlns:v="urn:schemas-microsoft-com:vml" Requires="v">
                <p:oleObj spid="_x0000_s66870" r:id="rId19" imgW="140970" imgH="230505" progId="Equation.DSMT4">
                  <p:embed/>
                </p:oleObj>
              </mc:Choice>
              <mc:Fallback>
                <p:oleObj r:id="rId19" imgW="140970" imgH="230505" progId="Equation.DSMT4">
                  <p:embed/>
                  <p:pic>
                    <p:nvPicPr>
                      <p:cNvPr id="0" name="图片 11"/>
                      <p:cNvPicPr/>
                      <p:nvPr/>
                    </p:nvPicPr>
                    <p:blipFill>
                      <a:blip r:embed="rId7"/>
                      <a:stretch>
                        <a:fillRect/>
                      </a:stretch>
                    </p:blipFill>
                    <p:spPr>
                      <a:xfrm>
                        <a:off x="5701665" y="3529330"/>
                        <a:ext cx="447040" cy="731520"/>
                      </a:xfrm>
                      <a:prstGeom prst="rect">
                        <a:avLst/>
                      </a:prstGeom>
                      <a:noFill/>
                      <a:ln w="38100">
                        <a:noFill/>
                        <a:miter/>
                      </a:ln>
                    </p:spPr>
                  </p:pic>
                </p:oleObj>
              </mc:Fallback>
            </mc:AlternateContent>
          </a:graphicData>
        </a:graphic>
      </p:graphicFrame>
      <p:graphicFrame>
        <p:nvGraphicFramePr>
          <p:cNvPr id="21" name="Picture 505"/>
          <p:cNvGraphicFramePr>
            <a:graphicFrameLocks noChangeAspect="1"/>
          </p:cNvGraphicFramePr>
          <p:nvPr/>
        </p:nvGraphicFramePr>
        <p:xfrm>
          <a:off x="2254250" y="4140200"/>
          <a:ext cx="481965" cy="578485"/>
        </p:xfrm>
        <a:graphic>
          <a:graphicData uri="http://schemas.openxmlformats.org/presentationml/2006/ole">
            <mc:AlternateContent xmlns:mc="http://schemas.openxmlformats.org/markup-compatibility/2006">
              <mc:Choice xmlns:v="urn:schemas-microsoft-com:vml" Requires="v">
                <p:oleObj spid="_x0000_s66871" r:id="rId20" imgW="192405" imgH="230505" progId="Equation.DSMT4">
                  <p:embed/>
                </p:oleObj>
              </mc:Choice>
              <mc:Fallback>
                <p:oleObj r:id="rId20" imgW="192405" imgH="230505" progId="Equation.DSMT4">
                  <p:embed/>
                  <p:pic>
                    <p:nvPicPr>
                      <p:cNvPr id="0" name="图片 16"/>
                      <p:cNvPicPr/>
                      <p:nvPr/>
                    </p:nvPicPr>
                    <p:blipFill>
                      <a:blip r:embed="rId21"/>
                      <a:stretch>
                        <a:fillRect/>
                      </a:stretch>
                    </p:blipFill>
                    <p:spPr>
                      <a:xfrm>
                        <a:off x="2254250" y="4140200"/>
                        <a:ext cx="481965" cy="578485"/>
                      </a:xfrm>
                      <a:prstGeom prst="rect">
                        <a:avLst/>
                      </a:prstGeom>
                      <a:noFill/>
                      <a:ln w="38100">
                        <a:noFill/>
                        <a:miter/>
                      </a:ln>
                    </p:spPr>
                  </p:pic>
                </p:oleObj>
              </mc:Fallback>
            </mc:AlternateContent>
          </a:graphicData>
        </a:graphic>
      </p:graphicFrame>
      <p:graphicFrame>
        <p:nvGraphicFramePr>
          <p:cNvPr id="23" name="Picture 506"/>
          <p:cNvGraphicFramePr>
            <a:graphicFrameLocks noChangeAspect="1"/>
          </p:cNvGraphicFramePr>
          <p:nvPr/>
        </p:nvGraphicFramePr>
        <p:xfrm>
          <a:off x="5513705" y="4140200"/>
          <a:ext cx="975995" cy="549910"/>
        </p:xfrm>
        <a:graphic>
          <a:graphicData uri="http://schemas.openxmlformats.org/presentationml/2006/ole">
            <mc:AlternateContent xmlns:mc="http://schemas.openxmlformats.org/markup-compatibility/2006">
              <mc:Choice xmlns:v="urn:schemas-microsoft-com:vml" Requires="v">
                <p:oleObj spid="_x0000_s66872" r:id="rId22" imgW="408305" imgH="229870" progId="Equation.DSMT4">
                  <p:embed/>
                </p:oleObj>
              </mc:Choice>
              <mc:Fallback>
                <p:oleObj r:id="rId22" imgW="408305" imgH="229870" progId="Equation.DSMT4">
                  <p:embed/>
                  <p:pic>
                    <p:nvPicPr>
                      <p:cNvPr id="0" name="图片 17"/>
                      <p:cNvPicPr/>
                      <p:nvPr/>
                    </p:nvPicPr>
                    <p:blipFill>
                      <a:blip r:embed="rId23"/>
                      <a:stretch>
                        <a:fillRect/>
                      </a:stretch>
                    </p:blipFill>
                    <p:spPr>
                      <a:xfrm>
                        <a:off x="5513705" y="4140200"/>
                        <a:ext cx="975995" cy="549910"/>
                      </a:xfrm>
                      <a:prstGeom prst="rect">
                        <a:avLst/>
                      </a:prstGeom>
                      <a:noFill/>
                      <a:ln w="38100">
                        <a:noFill/>
                        <a:miter/>
                      </a:ln>
                    </p:spPr>
                  </p:pic>
                </p:oleObj>
              </mc:Fallback>
            </mc:AlternateContent>
          </a:graphicData>
        </a:graphic>
      </p:graphicFrame>
      <p:graphicFrame>
        <p:nvGraphicFramePr>
          <p:cNvPr id="25" name="对象 -2147482178"/>
          <p:cNvGraphicFramePr>
            <a:graphicFrameLocks noChangeAspect="1"/>
          </p:cNvGraphicFramePr>
          <p:nvPr/>
        </p:nvGraphicFramePr>
        <p:xfrm>
          <a:off x="2425065" y="4718685"/>
          <a:ext cx="4283075" cy="1186180"/>
        </p:xfrm>
        <a:graphic>
          <a:graphicData uri="http://schemas.openxmlformats.org/presentationml/2006/ole">
            <mc:AlternateContent xmlns:mc="http://schemas.openxmlformats.org/markup-compatibility/2006">
              <mc:Choice xmlns:v="urn:schemas-microsoft-com:vml" Requires="v">
                <p:oleObj spid="_x0000_s66873" r:id="rId24" imgW="1651000" imgH="457200" progId="Equation.DSMT4">
                  <p:embed/>
                </p:oleObj>
              </mc:Choice>
              <mc:Fallback>
                <p:oleObj r:id="rId24" imgW="1651000" imgH="457200" progId="Equation.DSMT4">
                  <p:embed/>
                  <p:pic>
                    <p:nvPicPr>
                      <p:cNvPr id="0" name="图片 18"/>
                      <p:cNvPicPr/>
                      <p:nvPr/>
                    </p:nvPicPr>
                    <p:blipFill>
                      <a:blip r:embed="rId25"/>
                      <a:stretch>
                        <a:fillRect/>
                      </a:stretch>
                    </p:blipFill>
                    <p:spPr>
                      <a:xfrm>
                        <a:off x="2425065" y="4718685"/>
                        <a:ext cx="4283075" cy="1186180"/>
                      </a:xfrm>
                      <a:prstGeom prst="rect">
                        <a:avLst/>
                      </a:prstGeom>
                      <a:noFill/>
                      <a:ln w="38100">
                        <a:noFill/>
                        <a:miter/>
                      </a:ln>
                    </p:spPr>
                  </p:pic>
                </p:oleObj>
              </mc:Fallback>
            </mc:AlternateContent>
          </a:graphicData>
        </a:graphic>
      </p:graphicFrame>
      <p:sp>
        <p:nvSpPr>
          <p:cNvPr id="27" name="文本框 26"/>
          <p:cNvSpPr txBox="1"/>
          <p:nvPr/>
        </p:nvSpPr>
        <p:spPr>
          <a:xfrm>
            <a:off x="502920" y="5990590"/>
            <a:ext cx="8138795" cy="583565"/>
          </a:xfrm>
          <a:prstGeom prst="rect">
            <a:avLst/>
          </a:prstGeom>
          <a:noFill/>
        </p:spPr>
        <p:txBody>
          <a:bodyPr wrap="square" rtlCol="0">
            <a:spAutoFit/>
          </a:bodyPr>
          <a:lstStyle/>
          <a:p>
            <a:r>
              <a:rPr lang="zh-CN" altLang="en-US" sz="3200"/>
              <a:t>则称这个函数集为</a:t>
            </a:r>
            <a:r>
              <a:rPr lang="zh-CN" altLang="en-US" sz="3200">
                <a:solidFill>
                  <a:srgbClr val="C00000"/>
                </a:solidFill>
              </a:rPr>
              <a:t>归一化正交函数集</a:t>
            </a:r>
            <a:r>
              <a:rPr lang="zh-CN" altLang="en-US" sz="3200"/>
              <a:t>。</a:t>
            </a:r>
          </a:p>
        </p:txBody>
      </p:sp>
    </p:spTree>
    <p:custDataLst>
      <p:tags r:id="rId2"/>
    </p:custDataLst>
  </p:cSld>
  <p:clrMapOvr>
    <a:masterClrMapping/>
  </p:clrMapOvr>
  <p:transition>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920" y="821055"/>
            <a:ext cx="8139430" cy="5732780"/>
          </a:xfrm>
        </p:spPr>
        <p:txBody>
          <a:bodyPr/>
          <a:lstStyle/>
          <a:p>
            <a:pPr marL="0" indent="0">
              <a:lnSpc>
                <a:spcPct val="150000"/>
              </a:lnSpc>
              <a:buNone/>
            </a:pPr>
            <a:r>
              <a:rPr lang="en-US" altLang="zh-CN" sz="3200">
                <a:solidFill>
                  <a:schemeClr val="tx1"/>
                </a:solidFill>
              </a:rPr>
              <a:t>      </a:t>
            </a:r>
            <a:r>
              <a:rPr lang="zh-CN" altLang="en-US" sz="3200">
                <a:solidFill>
                  <a:schemeClr val="tx1"/>
                </a:solidFill>
              </a:rPr>
              <a:t>如果在正交函数集                        之外不存在区间       上的函数      满足等式</a:t>
            </a:r>
          </a:p>
        </p:txBody>
      </p:sp>
      <p:graphicFrame>
        <p:nvGraphicFramePr>
          <p:cNvPr id="2" name="对象 -2147482177"/>
          <p:cNvGraphicFramePr>
            <a:graphicFrameLocks noChangeAspect="1"/>
          </p:cNvGraphicFramePr>
          <p:nvPr/>
        </p:nvGraphicFramePr>
        <p:xfrm>
          <a:off x="4822825" y="1007110"/>
          <a:ext cx="3156585" cy="607695"/>
        </p:xfrm>
        <a:graphic>
          <a:graphicData uri="http://schemas.openxmlformats.org/presentationml/2006/ole">
            <mc:AlternateContent xmlns:mc="http://schemas.openxmlformats.org/markup-compatibility/2006">
              <mc:Choice xmlns:v="urn:schemas-microsoft-com:vml" Requires="v">
                <p:oleObj spid="_x0000_s67736" r:id="rId4" imgW="1319530" imgH="254000" progId="Equation.DSMT4">
                  <p:embed/>
                </p:oleObj>
              </mc:Choice>
              <mc:Fallback>
                <p:oleObj r:id="rId4" imgW="1319530" imgH="254000" progId="Equation.DSMT4">
                  <p:embed/>
                  <p:pic>
                    <p:nvPicPr>
                      <p:cNvPr id="0" name="图片 3075"/>
                      <p:cNvPicPr/>
                      <p:nvPr/>
                    </p:nvPicPr>
                    <p:blipFill>
                      <a:blip r:embed="rId5"/>
                      <a:stretch>
                        <a:fillRect/>
                      </a:stretch>
                    </p:blipFill>
                    <p:spPr>
                      <a:xfrm>
                        <a:off x="4822825" y="1007110"/>
                        <a:ext cx="3156585" cy="607695"/>
                      </a:xfrm>
                      <a:prstGeom prst="rect">
                        <a:avLst/>
                      </a:prstGeom>
                      <a:noFill/>
                      <a:ln w="38100">
                        <a:noFill/>
                        <a:miter/>
                      </a:ln>
                    </p:spPr>
                  </p:pic>
                </p:oleObj>
              </mc:Fallback>
            </mc:AlternateContent>
          </a:graphicData>
        </a:graphic>
      </p:graphicFrame>
      <p:graphicFrame>
        <p:nvGraphicFramePr>
          <p:cNvPr id="4" name="对象 -2147482176"/>
          <p:cNvGraphicFramePr>
            <a:graphicFrameLocks noChangeAspect="1"/>
          </p:cNvGraphicFramePr>
          <p:nvPr/>
        </p:nvGraphicFramePr>
        <p:xfrm>
          <a:off x="3220720" y="1716405"/>
          <a:ext cx="960755" cy="558165"/>
        </p:xfrm>
        <a:graphic>
          <a:graphicData uri="http://schemas.openxmlformats.org/presentationml/2006/ole">
            <mc:AlternateContent xmlns:mc="http://schemas.openxmlformats.org/markup-compatibility/2006">
              <mc:Choice xmlns:v="urn:schemas-microsoft-com:vml" Requires="v">
                <p:oleObj spid="_x0000_s67737" r:id="rId6" imgW="393700" imgH="228600" progId="Equation.DSMT4">
                  <p:embed/>
                </p:oleObj>
              </mc:Choice>
              <mc:Fallback>
                <p:oleObj r:id="rId6" imgW="393700" imgH="228600" progId="Equation.DSMT4">
                  <p:embed/>
                  <p:pic>
                    <p:nvPicPr>
                      <p:cNvPr id="0" name="图片 3"/>
                      <p:cNvPicPr/>
                      <p:nvPr/>
                    </p:nvPicPr>
                    <p:blipFill>
                      <a:blip r:embed="rId7"/>
                      <a:stretch>
                        <a:fillRect/>
                      </a:stretch>
                    </p:blipFill>
                    <p:spPr>
                      <a:xfrm>
                        <a:off x="3220720" y="1716405"/>
                        <a:ext cx="960755" cy="558165"/>
                      </a:xfrm>
                      <a:prstGeom prst="rect">
                        <a:avLst/>
                      </a:prstGeom>
                      <a:noFill/>
                      <a:ln w="38100">
                        <a:noFill/>
                        <a:miter/>
                      </a:ln>
                    </p:spPr>
                  </p:pic>
                </p:oleObj>
              </mc:Fallback>
            </mc:AlternateContent>
          </a:graphicData>
        </a:graphic>
      </p:graphicFrame>
      <p:graphicFrame>
        <p:nvGraphicFramePr>
          <p:cNvPr id="6" name="对象 -2147482175"/>
          <p:cNvGraphicFramePr>
            <a:graphicFrameLocks noChangeAspect="1"/>
          </p:cNvGraphicFramePr>
          <p:nvPr/>
        </p:nvGraphicFramePr>
        <p:xfrm>
          <a:off x="5798820" y="1716405"/>
          <a:ext cx="869950" cy="558165"/>
        </p:xfrm>
        <a:graphic>
          <a:graphicData uri="http://schemas.openxmlformats.org/presentationml/2006/ole">
            <mc:AlternateContent xmlns:mc="http://schemas.openxmlformats.org/markup-compatibility/2006">
              <mc:Choice xmlns:v="urn:schemas-microsoft-com:vml" Requires="v">
                <p:oleObj spid="_x0000_s67738" r:id="rId8" imgW="317500" imgH="203200" progId="Equation.DSMT4">
                  <p:embed/>
                </p:oleObj>
              </mc:Choice>
              <mc:Fallback>
                <p:oleObj r:id="rId8" imgW="317500" imgH="203200" progId="Equation.DSMT4">
                  <p:embed/>
                  <p:pic>
                    <p:nvPicPr>
                      <p:cNvPr id="0" name="图片 4"/>
                      <p:cNvPicPr/>
                      <p:nvPr/>
                    </p:nvPicPr>
                    <p:blipFill>
                      <a:blip r:embed="rId9"/>
                      <a:stretch>
                        <a:fillRect/>
                      </a:stretch>
                    </p:blipFill>
                    <p:spPr>
                      <a:xfrm>
                        <a:off x="5798820" y="1716405"/>
                        <a:ext cx="869950" cy="558165"/>
                      </a:xfrm>
                      <a:prstGeom prst="rect">
                        <a:avLst/>
                      </a:prstGeom>
                      <a:noFill/>
                      <a:ln w="38100">
                        <a:noFill/>
                        <a:miter/>
                      </a:ln>
                    </p:spPr>
                  </p:pic>
                </p:oleObj>
              </mc:Fallback>
            </mc:AlternateContent>
          </a:graphicData>
        </a:graphic>
      </p:graphicFrame>
      <p:graphicFrame>
        <p:nvGraphicFramePr>
          <p:cNvPr id="8" name="对象 -2147482174"/>
          <p:cNvGraphicFramePr>
            <a:graphicFrameLocks noChangeAspect="1"/>
          </p:cNvGraphicFramePr>
          <p:nvPr/>
        </p:nvGraphicFramePr>
        <p:xfrm>
          <a:off x="1644015" y="2784475"/>
          <a:ext cx="5857240" cy="1086485"/>
        </p:xfrm>
        <a:graphic>
          <a:graphicData uri="http://schemas.openxmlformats.org/presentationml/2006/ole">
            <mc:AlternateContent xmlns:mc="http://schemas.openxmlformats.org/markup-compatibility/2006">
              <mc:Choice xmlns:v="urn:schemas-microsoft-com:vml" Requires="v">
                <p:oleObj spid="_x0000_s67739" r:id="rId10" imgW="1915795" imgH="355600" progId="Equation.DSMT4">
                  <p:embed/>
                </p:oleObj>
              </mc:Choice>
              <mc:Fallback>
                <p:oleObj r:id="rId10" imgW="1915795" imgH="355600" progId="Equation.DSMT4">
                  <p:embed/>
                  <p:pic>
                    <p:nvPicPr>
                      <p:cNvPr id="0" name="图片 5"/>
                      <p:cNvPicPr/>
                      <p:nvPr/>
                    </p:nvPicPr>
                    <p:blipFill>
                      <a:blip r:embed="rId11"/>
                      <a:stretch>
                        <a:fillRect/>
                      </a:stretch>
                    </p:blipFill>
                    <p:spPr>
                      <a:xfrm>
                        <a:off x="1644015" y="2784475"/>
                        <a:ext cx="5857240" cy="1086485"/>
                      </a:xfrm>
                      <a:prstGeom prst="rect">
                        <a:avLst/>
                      </a:prstGeom>
                      <a:noFill/>
                      <a:ln w="38100">
                        <a:noFill/>
                        <a:miter/>
                      </a:ln>
                    </p:spPr>
                  </p:pic>
                </p:oleObj>
              </mc:Fallback>
            </mc:AlternateContent>
          </a:graphicData>
        </a:graphic>
      </p:graphicFrame>
      <p:sp>
        <p:nvSpPr>
          <p:cNvPr id="10" name="文本框 9"/>
          <p:cNvSpPr txBox="1"/>
          <p:nvPr/>
        </p:nvSpPr>
        <p:spPr>
          <a:xfrm>
            <a:off x="502920" y="4424045"/>
            <a:ext cx="8140065" cy="1272540"/>
          </a:xfrm>
          <a:prstGeom prst="rect">
            <a:avLst/>
          </a:prstGeom>
          <a:noFill/>
        </p:spPr>
        <p:txBody>
          <a:bodyPr wrap="square" rtlCol="0">
            <a:spAutoFit/>
          </a:bodyPr>
          <a:lstStyle/>
          <a:p>
            <a:pPr>
              <a:lnSpc>
                <a:spcPct val="120000"/>
              </a:lnSpc>
            </a:pPr>
            <a:r>
              <a:rPr lang="zh-CN" altLang="en-US" sz="3200" dirty="0"/>
              <a:t>则称此函数集为</a:t>
            </a:r>
            <a:r>
              <a:rPr lang="zh-CN" altLang="en-US" sz="3200" dirty="0">
                <a:solidFill>
                  <a:srgbClr val="C00000"/>
                </a:solidFill>
              </a:rPr>
              <a:t>完备正交函数集</a:t>
            </a:r>
            <a:r>
              <a:rPr lang="zh-CN" altLang="en-US" sz="3200" dirty="0"/>
              <a:t>。这里</a:t>
            </a:r>
          </a:p>
          <a:p>
            <a:pPr>
              <a:lnSpc>
                <a:spcPct val="120000"/>
              </a:lnSpc>
            </a:pPr>
            <a:r>
              <a:rPr lang="zh-CN" altLang="en-US" sz="3200" dirty="0"/>
              <a:t>表示        的共轭。</a:t>
            </a:r>
          </a:p>
        </p:txBody>
      </p:sp>
      <p:graphicFrame>
        <p:nvGraphicFramePr>
          <p:cNvPr id="11" name="对象 -2147482173"/>
          <p:cNvGraphicFramePr>
            <a:graphicFrameLocks noChangeAspect="1"/>
          </p:cNvGraphicFramePr>
          <p:nvPr/>
        </p:nvGraphicFramePr>
        <p:xfrm>
          <a:off x="7523480" y="4375785"/>
          <a:ext cx="1083310" cy="735330"/>
        </p:xfrm>
        <a:graphic>
          <a:graphicData uri="http://schemas.openxmlformats.org/presentationml/2006/ole">
            <mc:AlternateContent xmlns:mc="http://schemas.openxmlformats.org/markup-compatibility/2006">
              <mc:Choice xmlns:v="urn:schemas-microsoft-com:vml" Requires="v">
                <p:oleObj spid="_x0000_s67740" r:id="rId12" imgW="393065" imgH="266065" progId="Equation.DSMT4">
                  <p:embed/>
                </p:oleObj>
              </mc:Choice>
              <mc:Fallback>
                <p:oleObj r:id="rId12" imgW="393065" imgH="266065" progId="Equation.DSMT4">
                  <p:embed/>
                  <p:pic>
                    <p:nvPicPr>
                      <p:cNvPr id="0" name="图片 7"/>
                      <p:cNvPicPr/>
                      <p:nvPr/>
                    </p:nvPicPr>
                    <p:blipFill>
                      <a:blip r:embed="rId13"/>
                      <a:stretch>
                        <a:fillRect/>
                      </a:stretch>
                    </p:blipFill>
                    <p:spPr>
                      <a:xfrm>
                        <a:off x="7523480" y="4375785"/>
                        <a:ext cx="1083310" cy="735330"/>
                      </a:xfrm>
                      <a:prstGeom prst="rect">
                        <a:avLst/>
                      </a:prstGeom>
                      <a:noFill/>
                      <a:ln w="38100">
                        <a:noFill/>
                        <a:miter/>
                      </a:ln>
                    </p:spPr>
                  </p:pic>
                </p:oleObj>
              </mc:Fallback>
            </mc:AlternateContent>
          </a:graphicData>
        </a:graphic>
      </p:graphicFrame>
      <p:graphicFrame>
        <p:nvGraphicFramePr>
          <p:cNvPr id="13" name="对象 -2147482172"/>
          <p:cNvGraphicFramePr>
            <a:graphicFrameLocks noChangeAspect="1"/>
          </p:cNvGraphicFramePr>
          <p:nvPr/>
        </p:nvGraphicFramePr>
        <p:xfrm>
          <a:off x="1422400" y="5081270"/>
          <a:ext cx="905510" cy="638175"/>
        </p:xfrm>
        <a:graphic>
          <a:graphicData uri="http://schemas.openxmlformats.org/presentationml/2006/ole">
            <mc:AlternateContent xmlns:mc="http://schemas.openxmlformats.org/markup-compatibility/2006">
              <mc:Choice xmlns:v="urn:schemas-microsoft-com:vml" Requires="v">
                <p:oleObj spid="_x0000_s67741" r:id="rId14" imgW="342900" imgH="241300" progId="Equation.DSMT4">
                  <p:embed/>
                </p:oleObj>
              </mc:Choice>
              <mc:Fallback>
                <p:oleObj r:id="rId14" imgW="342900" imgH="241300" progId="Equation.DSMT4">
                  <p:embed/>
                  <p:pic>
                    <p:nvPicPr>
                      <p:cNvPr id="0" name="图片 8"/>
                      <p:cNvPicPr/>
                      <p:nvPr/>
                    </p:nvPicPr>
                    <p:blipFill>
                      <a:blip r:embed="rId15"/>
                      <a:stretch>
                        <a:fillRect/>
                      </a:stretch>
                    </p:blipFill>
                    <p:spPr>
                      <a:xfrm>
                        <a:off x="1422400" y="5081270"/>
                        <a:ext cx="905510" cy="63817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2. 信号      的正交展开</a:t>
            </a:r>
          </a:p>
        </p:txBody>
      </p:sp>
      <p:sp>
        <p:nvSpPr>
          <p:cNvPr id="3" name="内容占位符 2"/>
          <p:cNvSpPr>
            <a:spLocks noGrp="1"/>
          </p:cNvSpPr>
          <p:nvPr>
            <p:ph idx="1"/>
          </p:nvPr>
        </p:nvSpPr>
        <p:spPr>
          <a:xfrm>
            <a:off x="502285" y="1210310"/>
            <a:ext cx="8139430" cy="5126990"/>
          </a:xfrm>
        </p:spPr>
        <p:txBody>
          <a:bodyPr/>
          <a:lstStyle/>
          <a:p>
            <a:pPr marL="0" indent="0">
              <a:spcAft>
                <a:spcPts val="0"/>
              </a:spcAft>
              <a:buNone/>
            </a:pPr>
            <a:r>
              <a:rPr lang="en-US" altLang="zh-CN" sz="3200">
                <a:solidFill>
                  <a:schemeClr val="tx1"/>
                </a:solidFill>
              </a:rPr>
              <a:t>      </a:t>
            </a:r>
            <a:r>
              <a:rPr lang="zh-CN" altLang="en-US" sz="3200">
                <a:solidFill>
                  <a:schemeClr val="tx1"/>
                </a:solidFill>
              </a:rPr>
              <a:t>有了正交函数集，我们就可以用在区间（   ，  ）上的正交函数集          中的各个函数的线性组合来逼近定义在区间</a:t>
            </a:r>
          </a:p>
          <a:p>
            <a:pPr marL="0" indent="0">
              <a:spcAft>
                <a:spcPts val="0"/>
              </a:spcAft>
              <a:buNone/>
            </a:pPr>
            <a:r>
              <a:rPr lang="zh-CN" altLang="en-US" sz="3200">
                <a:solidFill>
                  <a:schemeClr val="tx1"/>
                </a:solidFill>
              </a:rPr>
              <a:t>（   ，  ）上的信号，即</a:t>
            </a:r>
          </a:p>
        </p:txBody>
      </p:sp>
      <p:graphicFrame>
        <p:nvGraphicFramePr>
          <p:cNvPr id="4" name="Picture 508"/>
          <p:cNvGraphicFramePr>
            <a:graphicFrameLocks noChangeAspect="1"/>
          </p:cNvGraphicFramePr>
          <p:nvPr/>
        </p:nvGraphicFramePr>
        <p:xfrm>
          <a:off x="1946910" y="481965"/>
          <a:ext cx="852170" cy="546735"/>
        </p:xfrm>
        <a:graphic>
          <a:graphicData uri="http://schemas.openxmlformats.org/presentationml/2006/ole">
            <mc:AlternateContent xmlns:mc="http://schemas.openxmlformats.org/markup-compatibility/2006">
              <mc:Choice xmlns:v="urn:schemas-microsoft-com:vml" Requires="v">
                <p:oleObj spid="_x0000_s68810" r:id="rId4" imgW="319405" imgH="204470" progId="Equation.DSMT4">
                  <p:embed/>
                </p:oleObj>
              </mc:Choice>
              <mc:Fallback>
                <p:oleObj r:id="rId4" imgW="319405" imgH="204470" progId="Equation.DSMT4">
                  <p:embed/>
                  <p:pic>
                    <p:nvPicPr>
                      <p:cNvPr id="0" name="图片 3075"/>
                      <p:cNvPicPr/>
                      <p:nvPr/>
                    </p:nvPicPr>
                    <p:blipFill>
                      <a:blip r:embed="rId5"/>
                      <a:stretch>
                        <a:fillRect/>
                      </a:stretch>
                    </p:blipFill>
                    <p:spPr>
                      <a:xfrm>
                        <a:off x="1946910" y="481965"/>
                        <a:ext cx="852170" cy="546735"/>
                      </a:xfrm>
                      <a:prstGeom prst="rect">
                        <a:avLst/>
                      </a:prstGeom>
                      <a:noFill/>
                      <a:ln w="38100">
                        <a:noFill/>
                        <a:miter/>
                      </a:ln>
                    </p:spPr>
                  </p:pic>
                </p:oleObj>
              </mc:Fallback>
            </mc:AlternateContent>
          </a:graphicData>
        </a:graphic>
      </p:graphicFrame>
      <p:graphicFrame>
        <p:nvGraphicFramePr>
          <p:cNvPr id="13" name="Picture 492"/>
          <p:cNvGraphicFramePr>
            <a:graphicFrameLocks noChangeAspect="1"/>
          </p:cNvGraphicFramePr>
          <p:nvPr/>
        </p:nvGraphicFramePr>
        <p:xfrm>
          <a:off x="1459230" y="1858645"/>
          <a:ext cx="406400" cy="731520"/>
        </p:xfrm>
        <a:graphic>
          <a:graphicData uri="http://schemas.openxmlformats.org/presentationml/2006/ole">
            <mc:AlternateContent xmlns:mc="http://schemas.openxmlformats.org/markup-compatibility/2006">
              <mc:Choice xmlns:v="urn:schemas-microsoft-com:vml" Requires="v">
                <p:oleObj spid="_x0000_s68811" r:id="rId6" imgW="127635" imgH="230505" progId="Equation.DSMT4">
                  <p:embed/>
                </p:oleObj>
              </mc:Choice>
              <mc:Fallback>
                <p:oleObj r:id="rId6" imgW="127635" imgH="230505" progId="Equation.DSMT4">
                  <p:embed/>
                  <p:pic>
                    <p:nvPicPr>
                      <p:cNvPr id="0" name="图片 10"/>
                      <p:cNvPicPr/>
                      <p:nvPr/>
                    </p:nvPicPr>
                    <p:blipFill>
                      <a:blip r:embed="rId7"/>
                      <a:stretch>
                        <a:fillRect/>
                      </a:stretch>
                    </p:blipFill>
                    <p:spPr>
                      <a:xfrm>
                        <a:off x="1459230" y="1858645"/>
                        <a:ext cx="406400" cy="731520"/>
                      </a:xfrm>
                      <a:prstGeom prst="rect">
                        <a:avLst/>
                      </a:prstGeom>
                      <a:noFill/>
                      <a:ln w="38100">
                        <a:noFill/>
                        <a:miter/>
                      </a:ln>
                    </p:spPr>
                  </p:pic>
                </p:oleObj>
              </mc:Fallback>
            </mc:AlternateContent>
          </a:graphicData>
        </a:graphic>
      </p:graphicFrame>
      <p:graphicFrame>
        <p:nvGraphicFramePr>
          <p:cNvPr id="15" name="Picture 504"/>
          <p:cNvGraphicFramePr>
            <a:graphicFrameLocks noChangeAspect="1"/>
          </p:cNvGraphicFramePr>
          <p:nvPr/>
        </p:nvGraphicFramePr>
        <p:xfrm>
          <a:off x="2149475" y="1858645"/>
          <a:ext cx="447040" cy="731520"/>
        </p:xfrm>
        <a:graphic>
          <a:graphicData uri="http://schemas.openxmlformats.org/presentationml/2006/ole">
            <mc:AlternateContent xmlns:mc="http://schemas.openxmlformats.org/markup-compatibility/2006">
              <mc:Choice xmlns:v="urn:schemas-microsoft-com:vml" Requires="v">
                <p:oleObj spid="_x0000_s68812" r:id="rId8" imgW="140970" imgH="230505" progId="Equation.DSMT4">
                  <p:embed/>
                </p:oleObj>
              </mc:Choice>
              <mc:Fallback>
                <p:oleObj r:id="rId8" imgW="140970" imgH="230505" progId="Equation.DSMT4">
                  <p:embed/>
                  <p:pic>
                    <p:nvPicPr>
                      <p:cNvPr id="0" name="图片 11"/>
                      <p:cNvPicPr/>
                      <p:nvPr/>
                    </p:nvPicPr>
                    <p:blipFill>
                      <a:blip r:embed="rId9"/>
                      <a:stretch>
                        <a:fillRect/>
                      </a:stretch>
                    </p:blipFill>
                    <p:spPr>
                      <a:xfrm>
                        <a:off x="2149475" y="1858645"/>
                        <a:ext cx="447040" cy="731520"/>
                      </a:xfrm>
                      <a:prstGeom prst="rect">
                        <a:avLst/>
                      </a:prstGeom>
                      <a:noFill/>
                      <a:ln w="38100">
                        <a:noFill/>
                        <a:miter/>
                      </a:ln>
                    </p:spPr>
                  </p:pic>
                </p:oleObj>
              </mc:Fallback>
            </mc:AlternateContent>
          </a:graphicData>
        </a:graphic>
      </p:graphicFrame>
      <p:graphicFrame>
        <p:nvGraphicFramePr>
          <p:cNvPr id="5" name="Picture 511"/>
          <p:cNvGraphicFramePr>
            <a:graphicFrameLocks noChangeAspect="1"/>
          </p:cNvGraphicFramePr>
          <p:nvPr/>
        </p:nvGraphicFramePr>
        <p:xfrm>
          <a:off x="5918835" y="1908810"/>
          <a:ext cx="1262380" cy="631190"/>
        </p:xfrm>
        <a:graphic>
          <a:graphicData uri="http://schemas.openxmlformats.org/presentationml/2006/ole">
            <mc:AlternateContent xmlns:mc="http://schemas.openxmlformats.org/markup-compatibility/2006">
              <mc:Choice xmlns:v="urn:schemas-microsoft-com:vml" Requires="v">
                <p:oleObj spid="_x0000_s68813" r:id="rId10" imgW="459740" imgH="229870" progId="Equation.DSMT4">
                  <p:embed/>
                </p:oleObj>
              </mc:Choice>
              <mc:Fallback>
                <p:oleObj r:id="rId10" imgW="459740" imgH="229870" progId="Equation.DSMT4">
                  <p:embed/>
                  <p:pic>
                    <p:nvPicPr>
                      <p:cNvPr id="0" name="图片 5"/>
                      <p:cNvPicPr/>
                      <p:nvPr/>
                    </p:nvPicPr>
                    <p:blipFill>
                      <a:blip r:embed="rId11"/>
                      <a:stretch>
                        <a:fillRect/>
                      </a:stretch>
                    </p:blipFill>
                    <p:spPr>
                      <a:xfrm>
                        <a:off x="5918835" y="1908810"/>
                        <a:ext cx="1262380" cy="631190"/>
                      </a:xfrm>
                      <a:prstGeom prst="rect">
                        <a:avLst/>
                      </a:prstGeom>
                      <a:noFill/>
                      <a:ln w="38100">
                        <a:noFill/>
                        <a:miter/>
                      </a:ln>
                    </p:spPr>
                  </p:pic>
                </p:oleObj>
              </mc:Fallback>
            </mc:AlternateContent>
          </a:graphicData>
        </a:graphic>
      </p:graphicFrame>
      <p:graphicFrame>
        <p:nvGraphicFramePr>
          <p:cNvPr id="7" name="Picture 492"/>
          <p:cNvGraphicFramePr>
            <a:graphicFrameLocks noChangeAspect="1"/>
          </p:cNvGraphicFramePr>
          <p:nvPr/>
        </p:nvGraphicFramePr>
        <p:xfrm>
          <a:off x="1007745" y="3113405"/>
          <a:ext cx="406400" cy="731520"/>
        </p:xfrm>
        <a:graphic>
          <a:graphicData uri="http://schemas.openxmlformats.org/presentationml/2006/ole">
            <mc:AlternateContent xmlns:mc="http://schemas.openxmlformats.org/markup-compatibility/2006">
              <mc:Choice xmlns:v="urn:schemas-microsoft-com:vml" Requires="v">
                <p:oleObj spid="_x0000_s68814" r:id="rId12" imgW="127635" imgH="230505" progId="Equation.DSMT4">
                  <p:embed/>
                </p:oleObj>
              </mc:Choice>
              <mc:Fallback>
                <p:oleObj r:id="rId12" imgW="127635" imgH="230505" progId="Equation.DSMT4">
                  <p:embed/>
                  <p:pic>
                    <p:nvPicPr>
                      <p:cNvPr id="0" name="图片 10"/>
                      <p:cNvPicPr/>
                      <p:nvPr/>
                    </p:nvPicPr>
                    <p:blipFill>
                      <a:blip r:embed="rId7"/>
                      <a:stretch>
                        <a:fillRect/>
                      </a:stretch>
                    </p:blipFill>
                    <p:spPr>
                      <a:xfrm>
                        <a:off x="1007745" y="3113405"/>
                        <a:ext cx="406400" cy="731520"/>
                      </a:xfrm>
                      <a:prstGeom prst="rect">
                        <a:avLst/>
                      </a:prstGeom>
                      <a:noFill/>
                      <a:ln w="38100">
                        <a:noFill/>
                        <a:miter/>
                      </a:ln>
                    </p:spPr>
                  </p:pic>
                </p:oleObj>
              </mc:Fallback>
            </mc:AlternateContent>
          </a:graphicData>
        </a:graphic>
      </p:graphicFrame>
      <p:graphicFrame>
        <p:nvGraphicFramePr>
          <p:cNvPr id="9" name="Picture 504"/>
          <p:cNvGraphicFramePr>
            <a:graphicFrameLocks noChangeAspect="1"/>
          </p:cNvGraphicFramePr>
          <p:nvPr/>
        </p:nvGraphicFramePr>
        <p:xfrm>
          <a:off x="1702435" y="3113405"/>
          <a:ext cx="447040" cy="731520"/>
        </p:xfrm>
        <a:graphic>
          <a:graphicData uri="http://schemas.openxmlformats.org/presentationml/2006/ole">
            <mc:AlternateContent xmlns:mc="http://schemas.openxmlformats.org/markup-compatibility/2006">
              <mc:Choice xmlns:v="urn:schemas-microsoft-com:vml" Requires="v">
                <p:oleObj spid="_x0000_s68815" r:id="rId13" imgW="140970" imgH="230505" progId="Equation.DSMT4">
                  <p:embed/>
                </p:oleObj>
              </mc:Choice>
              <mc:Fallback>
                <p:oleObj r:id="rId13" imgW="140970" imgH="230505" progId="Equation.DSMT4">
                  <p:embed/>
                  <p:pic>
                    <p:nvPicPr>
                      <p:cNvPr id="0" name="图片 11"/>
                      <p:cNvPicPr/>
                      <p:nvPr/>
                    </p:nvPicPr>
                    <p:blipFill>
                      <a:blip r:embed="rId9"/>
                      <a:stretch>
                        <a:fillRect/>
                      </a:stretch>
                    </p:blipFill>
                    <p:spPr>
                      <a:xfrm>
                        <a:off x="1702435" y="3113405"/>
                        <a:ext cx="447040" cy="731520"/>
                      </a:xfrm>
                      <a:prstGeom prst="rect">
                        <a:avLst/>
                      </a:prstGeom>
                      <a:noFill/>
                      <a:ln w="38100">
                        <a:noFill/>
                        <a:miter/>
                      </a:ln>
                    </p:spPr>
                  </p:pic>
                </p:oleObj>
              </mc:Fallback>
            </mc:AlternateContent>
          </a:graphicData>
        </a:graphic>
      </p:graphicFrame>
      <p:graphicFrame>
        <p:nvGraphicFramePr>
          <p:cNvPr id="11" name="Picture 515"/>
          <p:cNvGraphicFramePr>
            <a:graphicFrameLocks noChangeAspect="1"/>
          </p:cNvGraphicFramePr>
          <p:nvPr/>
        </p:nvGraphicFramePr>
        <p:xfrm>
          <a:off x="3140710" y="3599815"/>
          <a:ext cx="2861945" cy="1201420"/>
        </p:xfrm>
        <a:graphic>
          <a:graphicData uri="http://schemas.openxmlformats.org/presentationml/2006/ole">
            <mc:AlternateContent xmlns:mc="http://schemas.openxmlformats.org/markup-compatibility/2006">
              <mc:Choice xmlns:v="urn:schemas-microsoft-com:vml" Requires="v">
                <p:oleObj spid="_x0000_s68816" r:id="rId14" imgW="1031240" imgH="433070" progId="Equation.DSMT4">
                  <p:embed/>
                </p:oleObj>
              </mc:Choice>
              <mc:Fallback>
                <p:oleObj r:id="rId14" imgW="1031240" imgH="433070" progId="Equation.DSMT4">
                  <p:embed/>
                  <p:pic>
                    <p:nvPicPr>
                      <p:cNvPr id="0" name="图片 10"/>
                      <p:cNvPicPr/>
                      <p:nvPr/>
                    </p:nvPicPr>
                    <p:blipFill>
                      <a:blip r:embed="rId15"/>
                      <a:stretch>
                        <a:fillRect/>
                      </a:stretch>
                    </p:blipFill>
                    <p:spPr>
                      <a:xfrm>
                        <a:off x="3140710" y="3599815"/>
                        <a:ext cx="2861945" cy="1201420"/>
                      </a:xfrm>
                      <a:prstGeom prst="rect">
                        <a:avLst/>
                      </a:prstGeom>
                      <a:noFill/>
                      <a:ln w="38100">
                        <a:noFill/>
                        <a:miter/>
                      </a:ln>
                    </p:spPr>
                  </p:pic>
                </p:oleObj>
              </mc:Fallback>
            </mc:AlternateContent>
          </a:graphicData>
        </a:graphic>
      </p:graphicFrame>
      <p:sp>
        <p:nvSpPr>
          <p:cNvPr id="17" name="文本框 16"/>
          <p:cNvSpPr txBox="1"/>
          <p:nvPr/>
        </p:nvSpPr>
        <p:spPr>
          <a:xfrm>
            <a:off x="502285" y="4648200"/>
            <a:ext cx="8168005" cy="583565"/>
          </a:xfrm>
          <a:prstGeom prst="rect">
            <a:avLst/>
          </a:prstGeom>
          <a:noFill/>
        </p:spPr>
        <p:txBody>
          <a:bodyPr wrap="square" rtlCol="0">
            <a:spAutoFit/>
          </a:bodyPr>
          <a:lstStyle/>
          <a:p>
            <a:r>
              <a:rPr lang="zh-CN" altLang="en-US" sz="3200" dirty="0"/>
              <a:t>这种近似表示所产生的均方误差为</a:t>
            </a:r>
          </a:p>
        </p:txBody>
      </p:sp>
      <p:graphicFrame>
        <p:nvGraphicFramePr>
          <p:cNvPr id="18" name="对象 -2147482163"/>
          <p:cNvGraphicFramePr>
            <a:graphicFrameLocks noChangeAspect="1"/>
          </p:cNvGraphicFramePr>
          <p:nvPr/>
        </p:nvGraphicFramePr>
        <p:xfrm>
          <a:off x="1765935" y="5231765"/>
          <a:ext cx="5611495" cy="1308100"/>
        </p:xfrm>
        <a:graphic>
          <a:graphicData uri="http://schemas.openxmlformats.org/presentationml/2006/ole">
            <mc:AlternateContent xmlns:mc="http://schemas.openxmlformats.org/markup-compatibility/2006">
              <mc:Choice xmlns:v="urn:schemas-microsoft-com:vml" Requires="v">
                <p:oleObj spid="_x0000_s68817" r:id="rId16" imgW="2069465" imgH="482600" progId="Equation.DSMT4">
                  <p:embed/>
                </p:oleObj>
              </mc:Choice>
              <mc:Fallback>
                <p:oleObj r:id="rId16" imgW="2069465" imgH="482600" progId="Equation.DSMT4">
                  <p:embed/>
                  <p:pic>
                    <p:nvPicPr>
                      <p:cNvPr id="0" name="图片 16"/>
                      <p:cNvPicPr/>
                      <p:nvPr/>
                    </p:nvPicPr>
                    <p:blipFill>
                      <a:blip r:embed="rId17"/>
                      <a:stretch>
                        <a:fillRect/>
                      </a:stretch>
                    </p:blipFill>
                    <p:spPr>
                      <a:xfrm>
                        <a:off x="1765935" y="5231765"/>
                        <a:ext cx="5611495" cy="130810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41297" y="1195595"/>
            <a:ext cx="7950006" cy="3165907"/>
          </a:xfrm>
          <a:prstGeom prst="rect">
            <a:avLst/>
          </a:prstGeom>
        </p:spPr>
      </p:pic>
      <p:pic>
        <p:nvPicPr>
          <p:cNvPr id="7" name="图片 6"/>
          <p:cNvPicPr>
            <a:picLocks noChangeAspect="1"/>
          </p:cNvPicPr>
          <p:nvPr/>
        </p:nvPicPr>
        <p:blipFill>
          <a:blip r:embed="rId3"/>
          <a:stretch>
            <a:fillRect/>
          </a:stretch>
        </p:blipFill>
        <p:spPr>
          <a:xfrm>
            <a:off x="841297" y="5081596"/>
            <a:ext cx="5497079" cy="774194"/>
          </a:xfrm>
          <a:prstGeom prst="rect">
            <a:avLst/>
          </a:prstGeom>
        </p:spPr>
      </p:pic>
      <p:sp>
        <p:nvSpPr>
          <p:cNvPr id="6" name="文本框 5"/>
          <p:cNvSpPr txBox="1"/>
          <p:nvPr/>
        </p:nvSpPr>
        <p:spPr>
          <a:xfrm>
            <a:off x="126999" y="235905"/>
            <a:ext cx="7331076" cy="461665"/>
          </a:xfrm>
          <a:prstGeom prst="rect">
            <a:avLst/>
          </a:prstGeom>
          <a:noFill/>
        </p:spPr>
        <p:txBody>
          <a:bodyPr wrap="square">
            <a:spAutoFit/>
          </a:bodyPr>
          <a:lstStyle/>
          <a:p>
            <a:r>
              <a:rPr lang="zh-CN" altLang="en-US" sz="2400" dirty="0"/>
              <a:t>基于均方误差最小计算正交展开系数</a:t>
            </a:r>
            <a:r>
              <a:rPr lang="en-US" altLang="zh-CN" sz="2400" dirty="0"/>
              <a:t>Ci</a:t>
            </a:r>
            <a:endParaRPr lang="zh-CN" altLang="en-US" sz="2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4120" y="1349240"/>
            <a:ext cx="8139430" cy="1490980"/>
          </a:xfrm>
        </p:spPr>
        <p:txBody>
          <a:bodyPr/>
          <a:lstStyle/>
          <a:p>
            <a:pPr marL="0" indent="0">
              <a:buNone/>
            </a:pPr>
            <a:r>
              <a:rPr lang="zh-CN" altLang="en-US" sz="3000">
                <a:solidFill>
                  <a:schemeClr val="tx1"/>
                </a:solidFill>
              </a:rPr>
              <a:t>选择加权系数   ，使误差   最小。为此，求解下式得到系数</a:t>
            </a:r>
          </a:p>
        </p:txBody>
      </p:sp>
      <p:graphicFrame>
        <p:nvGraphicFramePr>
          <p:cNvPr id="2" name="Picture 517"/>
          <p:cNvGraphicFramePr>
            <a:graphicFrameLocks noChangeAspect="1"/>
          </p:cNvGraphicFramePr>
          <p:nvPr/>
        </p:nvGraphicFramePr>
        <p:xfrm>
          <a:off x="2979420" y="1160463"/>
          <a:ext cx="384810" cy="629285"/>
        </p:xfrm>
        <a:graphic>
          <a:graphicData uri="http://schemas.openxmlformats.org/presentationml/2006/ole">
            <mc:AlternateContent xmlns:mc="http://schemas.openxmlformats.org/markup-compatibility/2006">
              <mc:Choice xmlns:v="urn:schemas-microsoft-com:vml" Requires="v">
                <p:oleObj spid="_x0000_s69809" r:id="rId4" imgW="140970" imgH="230505" progId="Equation.DSMT4">
                  <p:embed/>
                </p:oleObj>
              </mc:Choice>
              <mc:Fallback>
                <p:oleObj r:id="rId4" imgW="140970" imgH="230505" progId="Equation.DSMT4">
                  <p:embed/>
                  <p:pic>
                    <p:nvPicPr>
                      <p:cNvPr id="0" name="图片 3075"/>
                      <p:cNvPicPr/>
                      <p:nvPr/>
                    </p:nvPicPr>
                    <p:blipFill>
                      <a:blip r:embed="rId5"/>
                      <a:stretch>
                        <a:fillRect/>
                      </a:stretch>
                    </p:blipFill>
                    <p:spPr>
                      <a:xfrm>
                        <a:off x="2979420" y="1160463"/>
                        <a:ext cx="384810" cy="629285"/>
                      </a:xfrm>
                      <a:prstGeom prst="rect">
                        <a:avLst/>
                      </a:prstGeom>
                      <a:noFill/>
                      <a:ln w="38100">
                        <a:noFill/>
                        <a:miter/>
                      </a:ln>
                    </p:spPr>
                  </p:pic>
                </p:oleObj>
              </mc:Fallback>
            </mc:AlternateContent>
          </a:graphicData>
        </a:graphic>
      </p:graphicFrame>
      <p:graphicFrame>
        <p:nvGraphicFramePr>
          <p:cNvPr id="4" name="Picture 518"/>
          <p:cNvGraphicFramePr>
            <a:graphicFrameLocks noChangeAspect="1"/>
          </p:cNvGraphicFramePr>
          <p:nvPr/>
        </p:nvGraphicFramePr>
        <p:xfrm>
          <a:off x="4925060" y="1216978"/>
          <a:ext cx="429260" cy="515620"/>
        </p:xfrm>
        <a:graphic>
          <a:graphicData uri="http://schemas.openxmlformats.org/presentationml/2006/ole">
            <mc:AlternateContent xmlns:mc="http://schemas.openxmlformats.org/markup-compatibility/2006">
              <mc:Choice xmlns:v="urn:schemas-microsoft-com:vml" Requires="v">
                <p:oleObj spid="_x0000_s69810" r:id="rId6" imgW="192405" imgH="230505" progId="Equation.DSMT4">
                  <p:embed/>
                </p:oleObj>
              </mc:Choice>
              <mc:Fallback>
                <p:oleObj r:id="rId6" imgW="192405" imgH="230505" progId="Equation.DSMT4">
                  <p:embed/>
                  <p:pic>
                    <p:nvPicPr>
                      <p:cNvPr id="0" name="图片 3"/>
                      <p:cNvPicPr/>
                      <p:nvPr/>
                    </p:nvPicPr>
                    <p:blipFill>
                      <a:blip r:embed="rId7"/>
                      <a:stretch>
                        <a:fillRect/>
                      </a:stretch>
                    </p:blipFill>
                    <p:spPr>
                      <a:xfrm>
                        <a:off x="4925060" y="1216978"/>
                        <a:ext cx="429260" cy="515620"/>
                      </a:xfrm>
                      <a:prstGeom prst="rect">
                        <a:avLst/>
                      </a:prstGeom>
                      <a:noFill/>
                      <a:ln w="38100">
                        <a:noFill/>
                        <a:miter/>
                      </a:ln>
                    </p:spPr>
                  </p:pic>
                </p:oleObj>
              </mc:Fallback>
            </mc:AlternateContent>
          </a:graphicData>
        </a:graphic>
      </p:graphicFrame>
      <p:graphicFrame>
        <p:nvGraphicFramePr>
          <p:cNvPr id="6" name="对象 -2147482159"/>
          <p:cNvGraphicFramePr>
            <a:graphicFrameLocks noChangeAspect="1"/>
          </p:cNvGraphicFramePr>
          <p:nvPr/>
        </p:nvGraphicFramePr>
        <p:xfrm>
          <a:off x="4598125" y="2168072"/>
          <a:ext cx="2767330" cy="1608455"/>
        </p:xfrm>
        <a:graphic>
          <a:graphicData uri="http://schemas.openxmlformats.org/presentationml/2006/ole">
            <mc:AlternateContent xmlns:mc="http://schemas.openxmlformats.org/markup-compatibility/2006">
              <mc:Choice xmlns:v="urn:schemas-microsoft-com:vml" Requires="v">
                <p:oleObj spid="_x0000_s69811" r:id="rId8" imgW="1180465" imgH="685800" progId="Equation.DSMT4">
                  <p:embed/>
                </p:oleObj>
              </mc:Choice>
              <mc:Fallback>
                <p:oleObj r:id="rId8" imgW="1180465" imgH="685800" progId="Equation.DSMT4">
                  <p:embed/>
                  <p:pic>
                    <p:nvPicPr>
                      <p:cNvPr id="0" name="图片 4"/>
                      <p:cNvPicPr/>
                      <p:nvPr/>
                    </p:nvPicPr>
                    <p:blipFill>
                      <a:blip r:embed="rId9"/>
                      <a:stretch>
                        <a:fillRect/>
                      </a:stretch>
                    </p:blipFill>
                    <p:spPr>
                      <a:xfrm>
                        <a:off x="4598125" y="2168072"/>
                        <a:ext cx="2767330" cy="1608455"/>
                      </a:xfrm>
                      <a:prstGeom prst="rect">
                        <a:avLst/>
                      </a:prstGeom>
                      <a:noFill/>
                      <a:ln w="38100">
                        <a:noFill/>
                        <a:miter/>
                      </a:ln>
                    </p:spPr>
                  </p:pic>
                </p:oleObj>
              </mc:Fallback>
            </mc:AlternateContent>
          </a:graphicData>
        </a:graphic>
      </p:graphicFrame>
      <p:graphicFrame>
        <p:nvGraphicFramePr>
          <p:cNvPr id="8" name="Picture 519"/>
          <p:cNvGraphicFramePr>
            <a:graphicFrameLocks noChangeAspect="1"/>
          </p:cNvGraphicFramePr>
          <p:nvPr/>
        </p:nvGraphicFramePr>
        <p:xfrm>
          <a:off x="2093595" y="2541452"/>
          <a:ext cx="1270635" cy="1054100"/>
        </p:xfrm>
        <a:graphic>
          <a:graphicData uri="http://schemas.openxmlformats.org/presentationml/2006/ole">
            <mc:AlternateContent xmlns:mc="http://schemas.openxmlformats.org/markup-compatibility/2006">
              <mc:Choice xmlns:v="urn:schemas-microsoft-com:vml" Requires="v">
                <p:oleObj spid="_x0000_s69812" r:id="rId10" imgW="521970" imgH="433070" progId="Equation.DSMT4">
                  <p:embed/>
                </p:oleObj>
              </mc:Choice>
              <mc:Fallback>
                <p:oleObj r:id="rId10" imgW="521970" imgH="433070" progId="Equation.DSMT4">
                  <p:embed/>
                  <p:pic>
                    <p:nvPicPr>
                      <p:cNvPr id="0" name="图片 5"/>
                      <p:cNvPicPr/>
                      <p:nvPr/>
                    </p:nvPicPr>
                    <p:blipFill>
                      <a:blip r:embed="rId11"/>
                      <a:stretch>
                        <a:fillRect/>
                      </a:stretch>
                    </p:blipFill>
                    <p:spPr>
                      <a:xfrm>
                        <a:off x="2093595" y="2541452"/>
                        <a:ext cx="1270635" cy="1054100"/>
                      </a:xfrm>
                      <a:prstGeom prst="rect">
                        <a:avLst/>
                      </a:prstGeom>
                      <a:noFill/>
                      <a:ln w="38100">
                        <a:noFill/>
                        <a:miter/>
                      </a:ln>
                    </p:spPr>
                  </p:pic>
                </p:oleObj>
              </mc:Fallback>
            </mc:AlternateContent>
          </a:graphicData>
        </a:graphic>
      </p:graphicFrame>
      <p:sp>
        <p:nvSpPr>
          <p:cNvPr id="10" name="文本框 9"/>
          <p:cNvSpPr txBox="1"/>
          <p:nvPr/>
        </p:nvSpPr>
        <p:spPr>
          <a:xfrm>
            <a:off x="528410" y="3727632"/>
            <a:ext cx="8139430" cy="1476375"/>
          </a:xfrm>
          <a:prstGeom prst="rect">
            <a:avLst/>
          </a:prstGeom>
          <a:noFill/>
        </p:spPr>
        <p:txBody>
          <a:bodyPr wrap="square" rtlCol="0">
            <a:spAutoFit/>
          </a:bodyPr>
          <a:lstStyle/>
          <a:p>
            <a:r>
              <a:rPr lang="zh-CN" altLang="en-US" sz="3000"/>
              <a:t>注意式中已经去掉了系数    上面的符号“     ”，这意味着所确定的系数是在均方误差最小意义下的最佳系数。此时的均方误差为</a:t>
            </a:r>
          </a:p>
        </p:txBody>
      </p:sp>
      <p:graphicFrame>
        <p:nvGraphicFramePr>
          <p:cNvPr id="11" name="Picture 521"/>
          <p:cNvGraphicFramePr>
            <a:graphicFrameLocks noChangeAspect="1"/>
          </p:cNvGraphicFramePr>
          <p:nvPr/>
        </p:nvGraphicFramePr>
        <p:xfrm>
          <a:off x="4833983" y="3595552"/>
          <a:ext cx="410210" cy="672465"/>
        </p:xfrm>
        <a:graphic>
          <a:graphicData uri="http://schemas.openxmlformats.org/presentationml/2006/ole">
            <mc:AlternateContent xmlns:mc="http://schemas.openxmlformats.org/markup-compatibility/2006">
              <mc:Choice xmlns:v="urn:schemas-microsoft-com:vml" Requires="v">
                <p:oleObj spid="_x0000_s69813" r:id="rId12" imgW="140970" imgH="230505" progId="Equation.DSMT4">
                  <p:embed/>
                </p:oleObj>
              </mc:Choice>
              <mc:Fallback>
                <p:oleObj r:id="rId12" imgW="140970" imgH="230505" progId="Equation.DSMT4">
                  <p:embed/>
                  <p:pic>
                    <p:nvPicPr>
                      <p:cNvPr id="0" name="图片 7"/>
                      <p:cNvPicPr/>
                      <p:nvPr/>
                    </p:nvPicPr>
                    <p:blipFill>
                      <a:blip r:embed="rId13"/>
                      <a:stretch>
                        <a:fillRect/>
                      </a:stretch>
                    </p:blipFill>
                    <p:spPr>
                      <a:xfrm>
                        <a:off x="4833983" y="3595552"/>
                        <a:ext cx="410210" cy="672465"/>
                      </a:xfrm>
                      <a:prstGeom prst="rect">
                        <a:avLst/>
                      </a:prstGeom>
                      <a:noFill/>
                      <a:ln w="38100">
                        <a:noFill/>
                        <a:miter/>
                      </a:ln>
                    </p:spPr>
                  </p:pic>
                </p:oleObj>
              </mc:Fallback>
            </mc:AlternateContent>
          </a:graphicData>
        </a:graphic>
      </p:graphicFrame>
      <p:graphicFrame>
        <p:nvGraphicFramePr>
          <p:cNvPr id="13" name="Picture 522"/>
          <p:cNvGraphicFramePr>
            <a:graphicFrameLocks noChangeAspect="1"/>
          </p:cNvGraphicFramePr>
          <p:nvPr/>
        </p:nvGraphicFramePr>
        <p:xfrm>
          <a:off x="7571512" y="3773443"/>
          <a:ext cx="380365" cy="447040"/>
        </p:xfrm>
        <a:graphic>
          <a:graphicData uri="http://schemas.openxmlformats.org/presentationml/2006/ole">
            <mc:AlternateContent xmlns:mc="http://schemas.openxmlformats.org/markup-compatibility/2006">
              <mc:Choice xmlns:v="urn:schemas-microsoft-com:vml" Requires="v">
                <p:oleObj spid="_x0000_s69814" r:id="rId14" imgW="141605" imgH="128905" progId="Equation.DSMT4">
                  <p:embed/>
                </p:oleObj>
              </mc:Choice>
              <mc:Fallback>
                <p:oleObj r:id="rId14" imgW="141605" imgH="128905" progId="Equation.DSMT4">
                  <p:embed/>
                  <p:pic>
                    <p:nvPicPr>
                      <p:cNvPr id="0" name="图片 8"/>
                      <p:cNvPicPr/>
                      <p:nvPr/>
                    </p:nvPicPr>
                    <p:blipFill>
                      <a:blip r:embed="rId15"/>
                      <a:stretch>
                        <a:fillRect/>
                      </a:stretch>
                    </p:blipFill>
                    <p:spPr>
                      <a:xfrm>
                        <a:off x="7571512" y="3773443"/>
                        <a:ext cx="380365" cy="447040"/>
                      </a:xfrm>
                      <a:prstGeom prst="rect">
                        <a:avLst/>
                      </a:prstGeom>
                      <a:noFill/>
                      <a:ln w="38100">
                        <a:noFill/>
                        <a:miter/>
                      </a:ln>
                    </p:spPr>
                  </p:pic>
                </p:oleObj>
              </mc:Fallback>
            </mc:AlternateContent>
          </a:graphicData>
        </a:graphic>
      </p:graphicFrame>
      <p:graphicFrame>
        <p:nvGraphicFramePr>
          <p:cNvPr id="15" name="对象 -2147482156"/>
          <p:cNvGraphicFramePr>
            <a:graphicFrameLocks noChangeAspect="1"/>
          </p:cNvGraphicFramePr>
          <p:nvPr/>
        </p:nvGraphicFramePr>
        <p:xfrm>
          <a:off x="1435190" y="5336087"/>
          <a:ext cx="6326505" cy="1079500"/>
        </p:xfrm>
        <a:graphic>
          <a:graphicData uri="http://schemas.openxmlformats.org/presentationml/2006/ole">
            <mc:AlternateContent xmlns:mc="http://schemas.openxmlformats.org/markup-compatibility/2006">
              <mc:Choice xmlns:v="urn:schemas-microsoft-com:vml" Requires="v">
                <p:oleObj spid="_x0000_s69815" r:id="rId16" imgW="2679700" imgH="457200" progId="Equation.DSMT4">
                  <p:embed/>
                </p:oleObj>
              </mc:Choice>
              <mc:Fallback>
                <p:oleObj r:id="rId16" imgW="2679700" imgH="457200" progId="Equation.DSMT4">
                  <p:embed/>
                  <p:pic>
                    <p:nvPicPr>
                      <p:cNvPr id="0" name="图片 9"/>
                      <p:cNvPicPr/>
                      <p:nvPr/>
                    </p:nvPicPr>
                    <p:blipFill>
                      <a:blip r:embed="rId17"/>
                      <a:stretch>
                        <a:fillRect/>
                      </a:stretch>
                    </p:blipFill>
                    <p:spPr>
                      <a:xfrm>
                        <a:off x="1435190" y="5336087"/>
                        <a:ext cx="6326505" cy="1079500"/>
                      </a:xfrm>
                      <a:prstGeom prst="rect">
                        <a:avLst/>
                      </a:prstGeom>
                      <a:noFill/>
                      <a:ln w="38100">
                        <a:noFill/>
                        <a:miter/>
                      </a:ln>
                    </p:spPr>
                  </p:pic>
                </p:oleObj>
              </mc:Fallback>
            </mc:AlternateContent>
          </a:graphicData>
        </a:graphic>
      </p:graphicFrame>
      <p:pic>
        <p:nvPicPr>
          <p:cNvPr id="12" name="图片 11"/>
          <p:cNvPicPr>
            <a:picLocks noChangeAspect="1"/>
          </p:cNvPicPr>
          <p:nvPr/>
        </p:nvPicPr>
        <p:blipFill>
          <a:blip r:embed="rId18"/>
          <a:stretch>
            <a:fillRect/>
          </a:stretch>
        </p:blipFill>
        <p:spPr>
          <a:xfrm>
            <a:off x="1678135" y="382735"/>
            <a:ext cx="5497079" cy="774194"/>
          </a:xfrm>
          <a:prstGeom prst="rect">
            <a:avLst/>
          </a:prstGeom>
        </p:spPr>
      </p:pic>
    </p:spTree>
    <p:custDataLst>
      <p:tags r:id="rId2"/>
    </p:custDataLst>
  </p:cSld>
  <p:clrMapOvr>
    <a:masterClrMapping/>
  </p:clrMapOvr>
  <p:transition>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918845"/>
            <a:ext cx="8139430" cy="5777230"/>
          </a:xfrm>
        </p:spPr>
        <p:txBody>
          <a:bodyPr/>
          <a:lstStyle/>
          <a:p>
            <a:pPr marL="0" indent="0">
              <a:buNone/>
            </a:pPr>
            <a:r>
              <a:rPr lang="en-US" altLang="zh-CN" sz="3000" dirty="0">
                <a:solidFill>
                  <a:schemeClr val="tx1"/>
                </a:solidFill>
              </a:rPr>
              <a:t>      </a:t>
            </a:r>
            <a:r>
              <a:rPr lang="zh-CN" altLang="en-US" sz="3000" dirty="0">
                <a:solidFill>
                  <a:schemeClr val="tx1"/>
                </a:solidFill>
              </a:rPr>
              <a:t>如果所选择的正交函数集         能使前式中的   等于零，则称该正交函数集是完备的正交函数集，这也意味着：</a:t>
            </a:r>
          </a:p>
        </p:txBody>
      </p:sp>
      <p:graphicFrame>
        <p:nvGraphicFramePr>
          <p:cNvPr id="2" name="Picture 524"/>
          <p:cNvGraphicFramePr>
            <a:graphicFrameLocks noChangeAspect="1"/>
          </p:cNvGraphicFramePr>
          <p:nvPr/>
        </p:nvGraphicFramePr>
        <p:xfrm>
          <a:off x="5676900" y="918845"/>
          <a:ext cx="1206500" cy="603250"/>
        </p:xfrm>
        <a:graphic>
          <a:graphicData uri="http://schemas.openxmlformats.org/presentationml/2006/ole">
            <mc:AlternateContent xmlns:mc="http://schemas.openxmlformats.org/markup-compatibility/2006">
              <mc:Choice xmlns:v="urn:schemas-microsoft-com:vml" Requires="v">
                <p:oleObj spid="_x0000_s70758" r:id="rId4" imgW="459740" imgH="229870" progId="Equation.DSMT4">
                  <p:embed/>
                </p:oleObj>
              </mc:Choice>
              <mc:Fallback>
                <p:oleObj r:id="rId4" imgW="459740" imgH="229870" progId="Equation.DSMT4">
                  <p:embed/>
                  <p:pic>
                    <p:nvPicPr>
                      <p:cNvPr id="0" name="图片 3075"/>
                      <p:cNvPicPr/>
                      <p:nvPr/>
                    </p:nvPicPr>
                    <p:blipFill>
                      <a:blip r:embed="rId5"/>
                      <a:stretch>
                        <a:fillRect/>
                      </a:stretch>
                    </p:blipFill>
                    <p:spPr>
                      <a:xfrm>
                        <a:off x="5676900" y="918845"/>
                        <a:ext cx="1206500" cy="603250"/>
                      </a:xfrm>
                      <a:prstGeom prst="rect">
                        <a:avLst/>
                      </a:prstGeom>
                      <a:noFill/>
                      <a:ln w="38100">
                        <a:noFill/>
                        <a:miter/>
                      </a:ln>
                    </p:spPr>
                  </p:pic>
                </p:oleObj>
              </mc:Fallback>
            </mc:AlternateContent>
          </a:graphicData>
        </a:graphic>
      </p:graphicFrame>
      <p:graphicFrame>
        <p:nvGraphicFramePr>
          <p:cNvPr id="4" name="Picture 525"/>
          <p:cNvGraphicFramePr>
            <a:graphicFrameLocks noChangeAspect="1"/>
          </p:cNvGraphicFramePr>
          <p:nvPr/>
        </p:nvGraphicFramePr>
        <p:xfrm>
          <a:off x="1336040" y="1601157"/>
          <a:ext cx="478790" cy="574675"/>
        </p:xfrm>
        <a:graphic>
          <a:graphicData uri="http://schemas.openxmlformats.org/presentationml/2006/ole">
            <mc:AlternateContent xmlns:mc="http://schemas.openxmlformats.org/markup-compatibility/2006">
              <mc:Choice xmlns:v="urn:schemas-microsoft-com:vml" Requires="v">
                <p:oleObj spid="_x0000_s70759" r:id="rId6" imgW="192405" imgH="230505" progId="Equation.DSMT4">
                  <p:embed/>
                </p:oleObj>
              </mc:Choice>
              <mc:Fallback>
                <p:oleObj r:id="rId6" imgW="192405" imgH="230505" progId="Equation.DSMT4">
                  <p:embed/>
                  <p:pic>
                    <p:nvPicPr>
                      <p:cNvPr id="0" name="图片 3"/>
                      <p:cNvPicPr/>
                      <p:nvPr/>
                    </p:nvPicPr>
                    <p:blipFill>
                      <a:blip r:embed="rId7"/>
                      <a:stretch>
                        <a:fillRect/>
                      </a:stretch>
                    </p:blipFill>
                    <p:spPr>
                      <a:xfrm>
                        <a:off x="1336040" y="1601157"/>
                        <a:ext cx="478790" cy="574675"/>
                      </a:xfrm>
                      <a:prstGeom prst="rect">
                        <a:avLst/>
                      </a:prstGeom>
                      <a:noFill/>
                      <a:ln w="38100">
                        <a:noFill/>
                        <a:miter/>
                      </a:ln>
                    </p:spPr>
                  </p:pic>
                </p:oleObj>
              </mc:Fallback>
            </mc:AlternateContent>
          </a:graphicData>
        </a:graphic>
      </p:graphicFrame>
      <p:graphicFrame>
        <p:nvGraphicFramePr>
          <p:cNvPr id="6" name="对象 -2147482152"/>
          <p:cNvGraphicFramePr>
            <a:graphicFrameLocks noChangeAspect="1"/>
          </p:cNvGraphicFramePr>
          <p:nvPr/>
        </p:nvGraphicFramePr>
        <p:xfrm>
          <a:off x="2310765" y="2842895"/>
          <a:ext cx="4198620" cy="964565"/>
        </p:xfrm>
        <a:graphic>
          <a:graphicData uri="http://schemas.openxmlformats.org/presentationml/2006/ole">
            <mc:AlternateContent xmlns:mc="http://schemas.openxmlformats.org/markup-compatibility/2006">
              <mc:Choice xmlns:v="urn:schemas-microsoft-com:vml" Requires="v">
                <p:oleObj spid="_x0000_s70760" r:id="rId8" imgW="1878965" imgH="431800" progId="Equation.DSMT4">
                  <p:embed/>
                </p:oleObj>
              </mc:Choice>
              <mc:Fallback>
                <p:oleObj r:id="rId8" imgW="1878965" imgH="431800" progId="Equation.DSMT4">
                  <p:embed/>
                  <p:pic>
                    <p:nvPicPr>
                      <p:cNvPr id="0" name="图片 4"/>
                      <p:cNvPicPr/>
                      <p:nvPr/>
                    </p:nvPicPr>
                    <p:blipFill>
                      <a:blip r:embed="rId9"/>
                      <a:stretch>
                        <a:fillRect/>
                      </a:stretch>
                    </p:blipFill>
                    <p:spPr>
                      <a:xfrm>
                        <a:off x="2310765" y="2842895"/>
                        <a:ext cx="4198620" cy="964565"/>
                      </a:xfrm>
                      <a:prstGeom prst="rect">
                        <a:avLst/>
                      </a:prstGeom>
                      <a:noFill/>
                      <a:ln w="38100">
                        <a:noFill/>
                        <a:miter/>
                      </a:ln>
                    </p:spPr>
                  </p:pic>
                </p:oleObj>
              </mc:Fallback>
            </mc:AlternateContent>
          </a:graphicData>
        </a:graphic>
      </p:graphicFrame>
      <p:sp>
        <p:nvSpPr>
          <p:cNvPr id="8" name="文本框 7"/>
          <p:cNvSpPr txBox="1"/>
          <p:nvPr/>
        </p:nvSpPr>
        <p:spPr>
          <a:xfrm>
            <a:off x="502285" y="4145280"/>
            <a:ext cx="8139430" cy="1938020"/>
          </a:xfrm>
          <a:prstGeom prst="rect">
            <a:avLst/>
          </a:prstGeom>
          <a:noFill/>
        </p:spPr>
        <p:txBody>
          <a:bodyPr wrap="square" rtlCol="0">
            <a:spAutoFit/>
          </a:bodyPr>
          <a:lstStyle/>
          <a:p>
            <a:r>
              <a:rPr lang="zh-CN" altLang="en-US" sz="3000" dirty="0"/>
              <a:t>上式称为</a:t>
            </a:r>
            <a:r>
              <a:rPr lang="zh-CN" altLang="en-US" sz="3000" dirty="0">
                <a:solidFill>
                  <a:srgbClr val="C00000"/>
                </a:solidFill>
              </a:rPr>
              <a:t>帕塞瓦尔定理</a:t>
            </a:r>
            <a:r>
              <a:rPr lang="zh-CN" altLang="en-US" sz="3000" dirty="0"/>
              <a:t>。其物理意义是：        的能量等于各个分量的能量之和，即能量守恒。若在一种正交展开中，上式不成立，则说明所使用的正交函数集不完备。</a:t>
            </a:r>
          </a:p>
        </p:txBody>
      </p:sp>
      <p:graphicFrame>
        <p:nvGraphicFramePr>
          <p:cNvPr id="9" name="Picture 528"/>
          <p:cNvGraphicFramePr>
            <a:graphicFrameLocks noChangeAspect="1"/>
          </p:cNvGraphicFramePr>
          <p:nvPr/>
        </p:nvGraphicFramePr>
        <p:xfrm>
          <a:off x="7268210" y="4167505"/>
          <a:ext cx="790575" cy="507365"/>
        </p:xfrm>
        <a:graphic>
          <a:graphicData uri="http://schemas.openxmlformats.org/presentationml/2006/ole">
            <mc:AlternateContent xmlns:mc="http://schemas.openxmlformats.org/markup-compatibility/2006">
              <mc:Choice xmlns:v="urn:schemas-microsoft-com:vml" Requires="v">
                <p:oleObj spid="_x0000_s70761" r:id="rId10" imgW="319405" imgH="204470" progId="Equation.DSMT4">
                  <p:embed/>
                </p:oleObj>
              </mc:Choice>
              <mc:Fallback>
                <p:oleObj r:id="rId10" imgW="319405" imgH="204470" progId="Equation.DSMT4">
                  <p:embed/>
                  <p:pic>
                    <p:nvPicPr>
                      <p:cNvPr id="0" name="图片 8"/>
                      <p:cNvPicPr/>
                      <p:nvPr/>
                    </p:nvPicPr>
                    <p:blipFill>
                      <a:blip r:embed="rId11"/>
                      <a:stretch>
                        <a:fillRect/>
                      </a:stretch>
                    </p:blipFill>
                    <p:spPr>
                      <a:xfrm>
                        <a:off x="7268210" y="4167505"/>
                        <a:ext cx="790575" cy="507365"/>
                      </a:xfrm>
                      <a:prstGeom prst="rect">
                        <a:avLst/>
                      </a:prstGeom>
                      <a:noFill/>
                      <a:ln w="38100">
                        <a:noFill/>
                        <a:miter/>
                      </a:ln>
                    </p:spPr>
                  </p:pic>
                </p:oleObj>
              </mc:Fallback>
            </mc:AlternateContent>
          </a:graphicData>
        </a:graphic>
      </p:graphicFrame>
      <p:sp>
        <p:nvSpPr>
          <p:cNvPr id="10" name="文本框 9"/>
          <p:cNvSpPr txBox="1"/>
          <p:nvPr/>
        </p:nvSpPr>
        <p:spPr>
          <a:xfrm>
            <a:off x="186690" y="105440"/>
            <a:ext cx="4572000" cy="523220"/>
          </a:xfrm>
          <a:prstGeom prst="rect">
            <a:avLst/>
          </a:prstGeom>
          <a:noFill/>
        </p:spPr>
        <p:txBody>
          <a:bodyPr wrap="square">
            <a:spAutoFit/>
          </a:bodyPr>
          <a:lstStyle/>
          <a:p>
            <a:r>
              <a:rPr lang="zh-CN" altLang="en-US" sz="2800" dirty="0">
                <a:solidFill>
                  <a:srgbClr val="0A2B77"/>
                </a:solidFill>
              </a:rPr>
              <a:t>帕塞瓦尔定理</a:t>
            </a:r>
          </a:p>
        </p:txBody>
      </p:sp>
    </p:spTree>
    <p:custDataLst>
      <p:tags r:id="rId2"/>
    </p:custDataLst>
  </p:cSld>
  <p:clrMapOvr>
    <a:masterClrMapping/>
  </p:clrMapOvr>
  <p:transition>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258645"/>
            <a:ext cx="8139178" cy="648000"/>
          </a:xfrm>
        </p:spPr>
        <p:txBody>
          <a:bodyPr/>
          <a:lstStyle/>
          <a:p>
            <a:r>
              <a:rPr lang="zh-CN" altLang="en-US" sz="3200" b="0"/>
              <a:t>至此可以给出如下定理：</a:t>
            </a:r>
          </a:p>
        </p:txBody>
      </p:sp>
      <p:sp>
        <p:nvSpPr>
          <p:cNvPr id="3" name="内容占位符 2"/>
          <p:cNvSpPr>
            <a:spLocks noGrp="1"/>
          </p:cNvSpPr>
          <p:nvPr>
            <p:ph idx="1"/>
          </p:nvPr>
        </p:nvSpPr>
        <p:spPr>
          <a:xfrm>
            <a:off x="502412" y="969610"/>
            <a:ext cx="8139178" cy="5041355"/>
          </a:xfrm>
        </p:spPr>
        <p:txBody>
          <a:bodyPr/>
          <a:lstStyle/>
          <a:p>
            <a:pPr marL="0" indent="0">
              <a:buNone/>
            </a:pPr>
            <a:r>
              <a:rPr lang="en-US" altLang="zh-CN" sz="3000" dirty="0">
                <a:solidFill>
                  <a:schemeClr val="tx1"/>
                </a:solidFill>
              </a:rPr>
              <a:t>      </a:t>
            </a:r>
            <a:r>
              <a:rPr lang="zh-CN" altLang="en-US" sz="3000" dirty="0">
                <a:solidFill>
                  <a:schemeClr val="tx1"/>
                </a:solidFill>
              </a:rPr>
              <a:t>设        是区间（   ，  ）上的完备正交函数集，    为定义在相同区间上的任意连续函数，则      可以分解为        的加权线性组合：</a:t>
            </a:r>
          </a:p>
        </p:txBody>
      </p:sp>
      <p:graphicFrame>
        <p:nvGraphicFramePr>
          <p:cNvPr id="4" name="Picture 529"/>
          <p:cNvGraphicFramePr>
            <a:graphicFrameLocks noChangeAspect="1"/>
          </p:cNvGraphicFramePr>
          <p:nvPr/>
        </p:nvGraphicFramePr>
        <p:xfrm>
          <a:off x="1746250" y="1068705"/>
          <a:ext cx="1004570" cy="502285"/>
        </p:xfrm>
        <a:graphic>
          <a:graphicData uri="http://schemas.openxmlformats.org/presentationml/2006/ole">
            <mc:AlternateContent xmlns:mc="http://schemas.openxmlformats.org/markup-compatibility/2006">
              <mc:Choice xmlns:v="urn:schemas-microsoft-com:vml" Requires="v">
                <p:oleObj spid="_x0000_s71957" r:id="rId4" imgW="459740" imgH="229870" progId="Equation.DSMT4">
                  <p:embed/>
                </p:oleObj>
              </mc:Choice>
              <mc:Fallback>
                <p:oleObj r:id="rId4" imgW="459740" imgH="229870" progId="Equation.DSMT4">
                  <p:embed/>
                  <p:pic>
                    <p:nvPicPr>
                      <p:cNvPr id="0" name="图片 3075"/>
                      <p:cNvPicPr/>
                      <p:nvPr/>
                    </p:nvPicPr>
                    <p:blipFill>
                      <a:blip r:embed="rId5"/>
                      <a:stretch>
                        <a:fillRect/>
                      </a:stretch>
                    </p:blipFill>
                    <p:spPr>
                      <a:xfrm>
                        <a:off x="1746250" y="1068705"/>
                        <a:ext cx="1004570" cy="502285"/>
                      </a:xfrm>
                      <a:prstGeom prst="rect">
                        <a:avLst/>
                      </a:prstGeom>
                      <a:noFill/>
                      <a:ln w="38100">
                        <a:noFill/>
                        <a:miter/>
                      </a:ln>
                    </p:spPr>
                  </p:pic>
                </p:oleObj>
              </mc:Fallback>
            </mc:AlternateContent>
          </a:graphicData>
        </a:graphic>
      </p:graphicFrame>
      <p:graphicFrame>
        <p:nvGraphicFramePr>
          <p:cNvPr id="13" name="Picture 492"/>
          <p:cNvGraphicFramePr>
            <a:graphicFrameLocks noChangeAspect="1"/>
          </p:cNvGraphicFramePr>
          <p:nvPr/>
        </p:nvGraphicFramePr>
        <p:xfrm>
          <a:off x="4316730" y="953770"/>
          <a:ext cx="406400" cy="731520"/>
        </p:xfrm>
        <a:graphic>
          <a:graphicData uri="http://schemas.openxmlformats.org/presentationml/2006/ole">
            <mc:AlternateContent xmlns:mc="http://schemas.openxmlformats.org/markup-compatibility/2006">
              <mc:Choice xmlns:v="urn:schemas-microsoft-com:vml" Requires="v">
                <p:oleObj spid="_x0000_s71958" r:id="rId6" imgW="127635" imgH="230505" progId="Equation.DSMT4">
                  <p:embed/>
                </p:oleObj>
              </mc:Choice>
              <mc:Fallback>
                <p:oleObj r:id="rId6" imgW="127635" imgH="230505" progId="Equation.DSMT4">
                  <p:embed/>
                  <p:pic>
                    <p:nvPicPr>
                      <p:cNvPr id="0" name="图片 10"/>
                      <p:cNvPicPr/>
                      <p:nvPr/>
                    </p:nvPicPr>
                    <p:blipFill>
                      <a:blip r:embed="rId7"/>
                      <a:stretch>
                        <a:fillRect/>
                      </a:stretch>
                    </p:blipFill>
                    <p:spPr>
                      <a:xfrm>
                        <a:off x="4316730" y="953770"/>
                        <a:ext cx="406400" cy="731520"/>
                      </a:xfrm>
                      <a:prstGeom prst="rect">
                        <a:avLst/>
                      </a:prstGeom>
                      <a:noFill/>
                      <a:ln w="38100">
                        <a:noFill/>
                        <a:miter/>
                      </a:ln>
                    </p:spPr>
                  </p:pic>
                </p:oleObj>
              </mc:Fallback>
            </mc:AlternateContent>
          </a:graphicData>
        </a:graphic>
      </p:graphicFrame>
      <p:graphicFrame>
        <p:nvGraphicFramePr>
          <p:cNvPr id="15" name="Picture 504"/>
          <p:cNvGraphicFramePr>
            <a:graphicFrameLocks noChangeAspect="1"/>
          </p:cNvGraphicFramePr>
          <p:nvPr/>
        </p:nvGraphicFramePr>
        <p:xfrm>
          <a:off x="5006975" y="953770"/>
          <a:ext cx="447040" cy="731520"/>
        </p:xfrm>
        <a:graphic>
          <a:graphicData uri="http://schemas.openxmlformats.org/presentationml/2006/ole">
            <mc:AlternateContent xmlns:mc="http://schemas.openxmlformats.org/markup-compatibility/2006">
              <mc:Choice xmlns:v="urn:schemas-microsoft-com:vml" Requires="v">
                <p:oleObj spid="_x0000_s71959" r:id="rId8" imgW="140970" imgH="230505" progId="Equation.DSMT4">
                  <p:embed/>
                </p:oleObj>
              </mc:Choice>
              <mc:Fallback>
                <p:oleObj r:id="rId8" imgW="140970" imgH="230505" progId="Equation.DSMT4">
                  <p:embed/>
                  <p:pic>
                    <p:nvPicPr>
                      <p:cNvPr id="0" name="图片 11"/>
                      <p:cNvPicPr/>
                      <p:nvPr/>
                    </p:nvPicPr>
                    <p:blipFill>
                      <a:blip r:embed="rId9"/>
                      <a:stretch>
                        <a:fillRect/>
                      </a:stretch>
                    </p:blipFill>
                    <p:spPr>
                      <a:xfrm>
                        <a:off x="5006975" y="953770"/>
                        <a:ext cx="447040" cy="731520"/>
                      </a:xfrm>
                      <a:prstGeom prst="rect">
                        <a:avLst/>
                      </a:prstGeom>
                      <a:noFill/>
                      <a:ln w="38100">
                        <a:noFill/>
                        <a:miter/>
                      </a:ln>
                    </p:spPr>
                  </p:pic>
                </p:oleObj>
              </mc:Fallback>
            </mc:AlternateContent>
          </a:graphicData>
        </a:graphic>
      </p:graphicFrame>
      <p:graphicFrame>
        <p:nvGraphicFramePr>
          <p:cNvPr id="5" name="Picture 533"/>
          <p:cNvGraphicFramePr>
            <a:graphicFrameLocks noChangeAspect="1"/>
          </p:cNvGraphicFramePr>
          <p:nvPr/>
        </p:nvGraphicFramePr>
        <p:xfrm>
          <a:off x="1880235" y="1656715"/>
          <a:ext cx="870585" cy="558800"/>
        </p:xfrm>
        <a:graphic>
          <a:graphicData uri="http://schemas.openxmlformats.org/presentationml/2006/ole">
            <mc:AlternateContent xmlns:mc="http://schemas.openxmlformats.org/markup-compatibility/2006">
              <mc:Choice xmlns:v="urn:schemas-microsoft-com:vml" Requires="v">
                <p:oleObj spid="_x0000_s71960" r:id="rId10" imgW="319405" imgH="204470" progId="Equation.DSMT4">
                  <p:embed/>
                </p:oleObj>
              </mc:Choice>
              <mc:Fallback>
                <p:oleObj r:id="rId10" imgW="319405" imgH="204470" progId="Equation.DSMT4">
                  <p:embed/>
                  <p:pic>
                    <p:nvPicPr>
                      <p:cNvPr id="0" name="图片 3"/>
                      <p:cNvPicPr/>
                      <p:nvPr/>
                    </p:nvPicPr>
                    <p:blipFill>
                      <a:blip r:embed="rId11"/>
                      <a:stretch>
                        <a:fillRect/>
                      </a:stretch>
                    </p:blipFill>
                    <p:spPr>
                      <a:xfrm>
                        <a:off x="1880235" y="1656715"/>
                        <a:ext cx="870585" cy="558800"/>
                      </a:xfrm>
                      <a:prstGeom prst="rect">
                        <a:avLst/>
                      </a:prstGeom>
                      <a:noFill/>
                      <a:ln w="38100">
                        <a:noFill/>
                        <a:miter/>
                      </a:ln>
                    </p:spPr>
                  </p:pic>
                </p:oleObj>
              </mc:Fallback>
            </mc:AlternateContent>
          </a:graphicData>
        </a:graphic>
      </p:graphicFrame>
      <p:graphicFrame>
        <p:nvGraphicFramePr>
          <p:cNvPr id="7" name="Picture 533"/>
          <p:cNvGraphicFramePr>
            <a:graphicFrameLocks noChangeAspect="1"/>
          </p:cNvGraphicFramePr>
          <p:nvPr/>
        </p:nvGraphicFramePr>
        <p:xfrm>
          <a:off x="2122805" y="2215515"/>
          <a:ext cx="870585" cy="558800"/>
        </p:xfrm>
        <a:graphic>
          <a:graphicData uri="http://schemas.openxmlformats.org/presentationml/2006/ole">
            <mc:AlternateContent xmlns:mc="http://schemas.openxmlformats.org/markup-compatibility/2006">
              <mc:Choice xmlns:v="urn:schemas-microsoft-com:vml" Requires="v">
                <p:oleObj spid="_x0000_s71961" r:id="rId12" imgW="319405" imgH="204470" progId="Equation.DSMT4">
                  <p:embed/>
                </p:oleObj>
              </mc:Choice>
              <mc:Fallback>
                <p:oleObj r:id="rId12" imgW="319405" imgH="204470" progId="Equation.DSMT4">
                  <p:embed/>
                  <p:pic>
                    <p:nvPicPr>
                      <p:cNvPr id="0" name="图片 3"/>
                      <p:cNvPicPr/>
                      <p:nvPr/>
                    </p:nvPicPr>
                    <p:blipFill>
                      <a:blip r:embed="rId11"/>
                      <a:stretch>
                        <a:fillRect/>
                      </a:stretch>
                    </p:blipFill>
                    <p:spPr>
                      <a:xfrm>
                        <a:off x="2122805" y="2215515"/>
                        <a:ext cx="870585" cy="558800"/>
                      </a:xfrm>
                      <a:prstGeom prst="rect">
                        <a:avLst/>
                      </a:prstGeom>
                      <a:noFill/>
                      <a:ln w="38100">
                        <a:noFill/>
                        <a:miter/>
                      </a:ln>
                    </p:spPr>
                  </p:pic>
                </p:oleObj>
              </mc:Fallback>
            </mc:AlternateContent>
          </a:graphicData>
        </a:graphic>
      </p:graphicFrame>
      <p:graphicFrame>
        <p:nvGraphicFramePr>
          <p:cNvPr id="9" name="Picture 534"/>
          <p:cNvGraphicFramePr>
            <a:graphicFrameLocks noChangeAspect="1"/>
          </p:cNvGraphicFramePr>
          <p:nvPr/>
        </p:nvGraphicFramePr>
        <p:xfrm>
          <a:off x="4890135" y="2232660"/>
          <a:ext cx="1048385" cy="525145"/>
        </p:xfrm>
        <a:graphic>
          <a:graphicData uri="http://schemas.openxmlformats.org/presentationml/2006/ole">
            <mc:AlternateContent xmlns:mc="http://schemas.openxmlformats.org/markup-compatibility/2006">
              <mc:Choice xmlns:v="urn:schemas-microsoft-com:vml" Requires="v">
                <p:oleObj spid="_x0000_s71962" r:id="rId13" imgW="459740" imgH="229870" progId="Equation.DSMT4">
                  <p:embed/>
                </p:oleObj>
              </mc:Choice>
              <mc:Fallback>
                <p:oleObj r:id="rId13" imgW="459740" imgH="229870" progId="Equation.DSMT4">
                  <p:embed/>
                  <p:pic>
                    <p:nvPicPr>
                      <p:cNvPr id="0" name="图片 6"/>
                      <p:cNvPicPr/>
                      <p:nvPr/>
                    </p:nvPicPr>
                    <p:blipFill>
                      <a:blip r:embed="rId5"/>
                      <a:stretch>
                        <a:fillRect/>
                      </a:stretch>
                    </p:blipFill>
                    <p:spPr>
                      <a:xfrm>
                        <a:off x="4890135" y="2232660"/>
                        <a:ext cx="1048385" cy="525145"/>
                      </a:xfrm>
                      <a:prstGeom prst="rect">
                        <a:avLst/>
                      </a:prstGeom>
                      <a:noFill/>
                      <a:ln w="38100">
                        <a:noFill/>
                        <a:miter/>
                      </a:ln>
                    </p:spPr>
                  </p:pic>
                </p:oleObj>
              </mc:Fallback>
            </mc:AlternateContent>
          </a:graphicData>
        </a:graphic>
      </p:graphicFrame>
      <p:graphicFrame>
        <p:nvGraphicFramePr>
          <p:cNvPr id="11" name="Picture 535"/>
          <p:cNvGraphicFramePr>
            <a:graphicFrameLocks noChangeAspect="1"/>
          </p:cNvGraphicFramePr>
          <p:nvPr/>
        </p:nvGraphicFramePr>
        <p:xfrm>
          <a:off x="2035810" y="2952750"/>
          <a:ext cx="2854325" cy="951865"/>
        </p:xfrm>
        <a:graphic>
          <a:graphicData uri="http://schemas.openxmlformats.org/presentationml/2006/ole">
            <mc:AlternateContent xmlns:mc="http://schemas.openxmlformats.org/markup-compatibility/2006">
              <mc:Choice xmlns:v="urn:schemas-microsoft-com:vml" Requires="v">
                <p:oleObj spid="_x0000_s71963" r:id="rId14" imgW="1031240" imgH="343535" progId="Equation.DSMT4">
                  <p:embed/>
                </p:oleObj>
              </mc:Choice>
              <mc:Fallback>
                <p:oleObj r:id="rId14" imgW="1031240" imgH="343535" progId="Equation.DSMT4">
                  <p:embed/>
                  <p:pic>
                    <p:nvPicPr>
                      <p:cNvPr id="0" name="图片 7"/>
                      <p:cNvPicPr/>
                      <p:nvPr/>
                    </p:nvPicPr>
                    <p:blipFill>
                      <a:blip r:embed="rId15"/>
                      <a:stretch>
                        <a:fillRect/>
                      </a:stretch>
                    </p:blipFill>
                    <p:spPr>
                      <a:xfrm>
                        <a:off x="2035810" y="2952750"/>
                        <a:ext cx="2854325" cy="951865"/>
                      </a:xfrm>
                      <a:prstGeom prst="rect">
                        <a:avLst/>
                      </a:prstGeom>
                      <a:noFill/>
                      <a:ln w="38100">
                        <a:noFill/>
                        <a:miter/>
                      </a:ln>
                    </p:spPr>
                  </p:pic>
                </p:oleObj>
              </mc:Fallback>
            </mc:AlternateContent>
          </a:graphicData>
        </a:graphic>
      </p:graphicFrame>
      <p:graphicFrame>
        <p:nvGraphicFramePr>
          <p:cNvPr id="17" name="对象 -2147482143"/>
          <p:cNvGraphicFramePr>
            <a:graphicFrameLocks noChangeAspect="1"/>
          </p:cNvGraphicFramePr>
          <p:nvPr/>
        </p:nvGraphicFramePr>
        <p:xfrm>
          <a:off x="5938520" y="3013710"/>
          <a:ext cx="1648460" cy="645160"/>
        </p:xfrm>
        <a:graphic>
          <a:graphicData uri="http://schemas.openxmlformats.org/presentationml/2006/ole">
            <mc:AlternateContent xmlns:mc="http://schemas.openxmlformats.org/markup-compatibility/2006">
              <mc:Choice xmlns:v="urn:schemas-microsoft-com:vml" Requires="v">
                <p:oleObj spid="_x0000_s71964" r:id="rId16" imgW="584200" imgH="228600" progId="Equation.DSMT4">
                  <p:embed/>
                </p:oleObj>
              </mc:Choice>
              <mc:Fallback>
                <p:oleObj r:id="rId16" imgW="584200" imgH="228600" progId="Equation.DSMT4">
                  <p:embed/>
                  <p:pic>
                    <p:nvPicPr>
                      <p:cNvPr id="0" name="图片 8"/>
                      <p:cNvPicPr/>
                      <p:nvPr/>
                    </p:nvPicPr>
                    <p:blipFill>
                      <a:blip r:embed="rId17"/>
                      <a:stretch>
                        <a:fillRect/>
                      </a:stretch>
                    </p:blipFill>
                    <p:spPr>
                      <a:xfrm>
                        <a:off x="5938520" y="3013710"/>
                        <a:ext cx="1648460" cy="645160"/>
                      </a:xfrm>
                      <a:prstGeom prst="rect">
                        <a:avLst/>
                      </a:prstGeom>
                      <a:noFill/>
                      <a:ln w="38100">
                        <a:noFill/>
                        <a:miter/>
                      </a:ln>
                    </p:spPr>
                  </p:pic>
                </p:oleObj>
              </mc:Fallback>
            </mc:AlternateContent>
          </a:graphicData>
        </a:graphic>
      </p:graphicFrame>
      <p:graphicFrame>
        <p:nvGraphicFramePr>
          <p:cNvPr id="19" name="对象 -2147482142"/>
          <p:cNvGraphicFramePr>
            <a:graphicFrameLocks noChangeAspect="1"/>
          </p:cNvGraphicFramePr>
          <p:nvPr/>
        </p:nvGraphicFramePr>
        <p:xfrm>
          <a:off x="1873250" y="3812540"/>
          <a:ext cx="5293360" cy="1520825"/>
        </p:xfrm>
        <a:graphic>
          <a:graphicData uri="http://schemas.openxmlformats.org/presentationml/2006/ole">
            <mc:AlternateContent xmlns:mc="http://schemas.openxmlformats.org/markup-compatibility/2006">
              <mc:Choice xmlns:v="urn:schemas-microsoft-com:vml" Requires="v">
                <p:oleObj spid="_x0000_s71965" r:id="rId18" imgW="2387600" imgH="685800" progId="Equation.DSMT4">
                  <p:embed/>
                </p:oleObj>
              </mc:Choice>
              <mc:Fallback>
                <p:oleObj r:id="rId18" imgW="2387600" imgH="685800" progId="Equation.DSMT4">
                  <p:embed/>
                  <p:pic>
                    <p:nvPicPr>
                      <p:cNvPr id="0" name="图片 9"/>
                      <p:cNvPicPr/>
                      <p:nvPr/>
                    </p:nvPicPr>
                    <p:blipFill>
                      <a:blip r:embed="rId19"/>
                      <a:stretch>
                        <a:fillRect/>
                      </a:stretch>
                    </p:blipFill>
                    <p:spPr>
                      <a:xfrm>
                        <a:off x="1873250" y="3812540"/>
                        <a:ext cx="5293360" cy="1520825"/>
                      </a:xfrm>
                      <a:prstGeom prst="rect">
                        <a:avLst/>
                      </a:prstGeom>
                      <a:noFill/>
                      <a:ln w="38100">
                        <a:noFill/>
                        <a:miter/>
                      </a:ln>
                    </p:spPr>
                  </p:pic>
                </p:oleObj>
              </mc:Fallback>
            </mc:AlternateContent>
          </a:graphicData>
        </a:graphic>
      </p:graphicFrame>
      <p:sp>
        <p:nvSpPr>
          <p:cNvPr id="31" name="文本框 30"/>
          <p:cNvSpPr txBox="1"/>
          <p:nvPr/>
        </p:nvSpPr>
        <p:spPr>
          <a:xfrm>
            <a:off x="502285" y="5499735"/>
            <a:ext cx="8327390" cy="1014730"/>
          </a:xfrm>
          <a:prstGeom prst="rect">
            <a:avLst/>
          </a:prstGeom>
          <a:noFill/>
        </p:spPr>
        <p:txBody>
          <a:bodyPr wrap="square" rtlCol="0">
            <a:spAutoFit/>
          </a:bodyPr>
          <a:lstStyle/>
          <a:p>
            <a:r>
              <a:rPr lang="zh-CN" altLang="en-US" sz="3000" dirty="0"/>
              <a:t>上式称为信号        的正交展开式，   称为展开系数。这种分解的均方误差为零。</a:t>
            </a:r>
          </a:p>
        </p:txBody>
      </p:sp>
      <p:graphicFrame>
        <p:nvGraphicFramePr>
          <p:cNvPr id="32" name="Picture 533"/>
          <p:cNvGraphicFramePr>
            <a:graphicFrameLocks noChangeAspect="1"/>
          </p:cNvGraphicFramePr>
          <p:nvPr/>
        </p:nvGraphicFramePr>
        <p:xfrm>
          <a:off x="2858770" y="5499735"/>
          <a:ext cx="870585" cy="558800"/>
        </p:xfrm>
        <a:graphic>
          <a:graphicData uri="http://schemas.openxmlformats.org/presentationml/2006/ole">
            <mc:AlternateContent xmlns:mc="http://schemas.openxmlformats.org/markup-compatibility/2006">
              <mc:Choice xmlns:v="urn:schemas-microsoft-com:vml" Requires="v">
                <p:oleObj spid="_x0000_s71966" r:id="rId20" imgW="319405" imgH="204470" progId="Equation.DSMT4">
                  <p:embed/>
                </p:oleObj>
              </mc:Choice>
              <mc:Fallback>
                <p:oleObj r:id="rId20" imgW="319405" imgH="204470" progId="Equation.DSMT4">
                  <p:embed/>
                  <p:pic>
                    <p:nvPicPr>
                      <p:cNvPr id="0" name="图片 3"/>
                      <p:cNvPicPr/>
                      <p:nvPr/>
                    </p:nvPicPr>
                    <p:blipFill>
                      <a:blip r:embed="rId11"/>
                      <a:stretch>
                        <a:fillRect/>
                      </a:stretch>
                    </p:blipFill>
                    <p:spPr>
                      <a:xfrm>
                        <a:off x="2858770" y="5499735"/>
                        <a:ext cx="870585" cy="558800"/>
                      </a:xfrm>
                      <a:prstGeom prst="rect">
                        <a:avLst/>
                      </a:prstGeom>
                      <a:noFill/>
                      <a:ln w="38100">
                        <a:noFill/>
                        <a:miter/>
                      </a:ln>
                    </p:spPr>
                  </p:pic>
                </p:oleObj>
              </mc:Fallback>
            </mc:AlternateContent>
          </a:graphicData>
        </a:graphic>
      </p:graphicFrame>
      <p:graphicFrame>
        <p:nvGraphicFramePr>
          <p:cNvPr id="21" name="Picture 541"/>
          <p:cNvGraphicFramePr>
            <a:graphicFrameLocks noChangeAspect="1"/>
          </p:cNvGraphicFramePr>
          <p:nvPr/>
        </p:nvGraphicFramePr>
        <p:xfrm>
          <a:off x="6320790" y="5461635"/>
          <a:ext cx="387985" cy="635000"/>
        </p:xfrm>
        <a:graphic>
          <a:graphicData uri="http://schemas.openxmlformats.org/presentationml/2006/ole">
            <mc:AlternateContent xmlns:mc="http://schemas.openxmlformats.org/markup-compatibility/2006">
              <mc:Choice xmlns:v="urn:schemas-microsoft-com:vml" Requires="v">
                <p:oleObj spid="_x0000_s71967" r:id="rId21" imgW="140970" imgH="230505" progId="Equation.DSMT4">
                  <p:embed/>
                </p:oleObj>
              </mc:Choice>
              <mc:Fallback>
                <p:oleObj r:id="rId21" imgW="140970" imgH="230505" progId="Equation.DSMT4">
                  <p:embed/>
                  <p:pic>
                    <p:nvPicPr>
                      <p:cNvPr id="0" name="图片 33"/>
                      <p:cNvPicPr/>
                      <p:nvPr/>
                    </p:nvPicPr>
                    <p:blipFill>
                      <a:blip r:embed="rId22"/>
                      <a:stretch>
                        <a:fillRect/>
                      </a:stretch>
                    </p:blipFill>
                    <p:spPr>
                      <a:xfrm>
                        <a:off x="6320790" y="5461635"/>
                        <a:ext cx="387985" cy="63500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2412" y="432000"/>
            <a:ext cx="8139178" cy="648000"/>
          </a:xfrm>
        </p:spPr>
        <p:txBody>
          <a:bodyPr/>
          <a:lstStyle/>
          <a:p>
            <a:r>
              <a:rPr lang="zh-CN" altLang="en-US" sz="3600" dirty="0"/>
              <a:t>3.几种常用的正交展开式</a:t>
            </a:r>
          </a:p>
        </p:txBody>
      </p:sp>
      <p:sp>
        <p:nvSpPr>
          <p:cNvPr id="5" name="文本框 4"/>
          <p:cNvSpPr txBox="1"/>
          <p:nvPr/>
        </p:nvSpPr>
        <p:spPr>
          <a:xfrm>
            <a:off x="502413" y="2093152"/>
            <a:ext cx="8139178" cy="1308179"/>
          </a:xfrm>
          <a:prstGeom prst="rect">
            <a:avLst/>
          </a:prstGeom>
          <a:noFill/>
        </p:spPr>
        <p:txBody>
          <a:bodyPr wrap="square" rtlCol="0">
            <a:spAutoFit/>
          </a:bodyPr>
          <a:lstStyle/>
          <a:p>
            <a:pPr>
              <a:lnSpc>
                <a:spcPct val="150000"/>
              </a:lnSpc>
            </a:pPr>
            <a:r>
              <a:rPr lang="zh-CN" altLang="en-US" sz="2800" dirty="0"/>
              <a:t>三角函数集                                            是一个完备正交集。正交区间为</a:t>
            </a:r>
          </a:p>
        </p:txBody>
      </p:sp>
      <p:graphicFrame>
        <p:nvGraphicFramePr>
          <p:cNvPr id="6" name="对象 5"/>
          <p:cNvGraphicFramePr>
            <a:graphicFrameLocks noChangeAspect="1"/>
          </p:cNvGraphicFramePr>
          <p:nvPr/>
        </p:nvGraphicFramePr>
        <p:xfrm>
          <a:off x="5413374" y="2821438"/>
          <a:ext cx="894292" cy="760816"/>
        </p:xfrm>
        <a:graphic>
          <a:graphicData uri="http://schemas.openxmlformats.org/presentationml/2006/ole">
            <mc:AlternateContent xmlns:mc="http://schemas.openxmlformats.org/markup-compatibility/2006">
              <mc:Choice xmlns:v="urn:schemas-microsoft-com:vml" Requires="v">
                <p:oleObj spid="_x0000_s72806" name="Equation" r:id="rId3" imgW="509270" imgH="433070" progId="Equation.DSMT4">
                  <p:embed/>
                </p:oleObj>
              </mc:Choice>
              <mc:Fallback>
                <p:oleObj name="Equation" r:id="rId3" imgW="509270" imgH="433070" progId="Equation.DSMT4">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374" y="2821438"/>
                        <a:ext cx="894292" cy="760816"/>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2421467" y="2108066"/>
          <a:ext cx="4095158" cy="750258"/>
        </p:xfrm>
        <a:graphic>
          <a:graphicData uri="http://schemas.openxmlformats.org/presentationml/2006/ole">
            <mc:AlternateContent xmlns:mc="http://schemas.openxmlformats.org/markup-compatibility/2006">
              <mc:Choice xmlns:v="urn:schemas-microsoft-com:vml" Requires="v">
                <p:oleObj spid="_x0000_s72807" name="Equation" r:id="rId5" imgW="1663065" imgH="304800" progId="Equation.DSMT4">
                  <p:embed/>
                </p:oleObj>
              </mc:Choice>
              <mc:Fallback>
                <p:oleObj name="Equation" r:id="rId5" imgW="1663065" imgH="304800" progId="Equation.DSMT4">
                  <p:embed/>
                  <p:pic>
                    <p:nvPicPr>
                      <p:cNvPr id="0"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1467" y="2108066"/>
                        <a:ext cx="4095158" cy="750258"/>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3826932" y="2912533"/>
          <a:ext cx="1316991" cy="516467"/>
        </p:xfrm>
        <a:graphic>
          <a:graphicData uri="http://schemas.openxmlformats.org/presentationml/2006/ole">
            <mc:AlternateContent xmlns:mc="http://schemas.openxmlformats.org/markup-compatibility/2006">
              <mc:Choice xmlns:v="urn:schemas-microsoft-com:vml" Requires="v">
                <p:oleObj spid="_x0000_s72808" name="Equation" r:id="rId7" imgW="649605" imgH="254635" progId="Equation.DSMT4">
                  <p:embed/>
                </p:oleObj>
              </mc:Choice>
              <mc:Fallback>
                <p:oleObj name="Equation" r:id="rId7" imgW="649605" imgH="254635" progId="Equation.DSMT4">
                  <p:embed/>
                  <p:pic>
                    <p:nvPicPr>
                      <p:cNvPr id="0" name="对象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6932" y="2912533"/>
                        <a:ext cx="1316991" cy="516467"/>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1387473" y="3550596"/>
          <a:ext cx="5891388" cy="2994906"/>
        </p:xfrm>
        <a:graphic>
          <a:graphicData uri="http://schemas.openxmlformats.org/presentationml/2006/ole">
            <mc:AlternateContent xmlns:mc="http://schemas.openxmlformats.org/markup-compatibility/2006">
              <mc:Choice xmlns:v="urn:schemas-microsoft-com:vml" Requires="v">
                <p:oleObj spid="_x0000_s72809" name="Equation" r:id="rId9" imgW="2311400" imgH="1333500" progId="Equation.DSMT4">
                  <p:embed/>
                </p:oleObj>
              </mc:Choice>
              <mc:Fallback>
                <p:oleObj name="Equation" r:id="rId9" imgW="2311400" imgH="1333500" progId="Equation.DSMT4">
                  <p:embed/>
                  <p:pic>
                    <p:nvPicPr>
                      <p:cNvPr id="0" name="对象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7473" y="3550596"/>
                        <a:ext cx="5891388" cy="2994906"/>
                      </a:xfrm>
                      <a:prstGeom prst="rect">
                        <a:avLst/>
                      </a:prstGeom>
                      <a:noFill/>
                    </p:spPr>
                  </p:pic>
                </p:oleObj>
              </mc:Fallback>
            </mc:AlternateContent>
          </a:graphicData>
        </a:graphic>
      </p:graphicFrame>
      <p:sp>
        <p:nvSpPr>
          <p:cNvPr id="10" name="文本框 9"/>
          <p:cNvSpPr txBox="1"/>
          <p:nvPr/>
        </p:nvSpPr>
        <p:spPr>
          <a:xfrm>
            <a:off x="452284" y="966405"/>
            <a:ext cx="8348816" cy="853952"/>
          </a:xfrm>
          <a:prstGeom prst="rect">
            <a:avLst/>
          </a:prstGeom>
          <a:noFill/>
        </p:spPr>
        <p:txBody>
          <a:bodyPr wrap="square">
            <a:spAutoFit/>
          </a:bodyPr>
          <a:lstStyle/>
          <a:p>
            <a:pPr marL="0" marR="0" lvl="0" indent="0" algn="l" defTabSz="914400" rtl="0" eaLnBrk="1" fontAlgn="auto" latinLnBrk="0" hangingPunct="1">
              <a:lnSpc>
                <a:spcPct val="180000"/>
              </a:lnSpc>
              <a:spcBef>
                <a:spcPts val="0"/>
              </a:spcBef>
              <a:spcAft>
                <a:spcPts val="1000"/>
              </a:spcAft>
              <a:buClrTx/>
              <a:buSzTx/>
              <a:buFont typeface="Arial" panose="020B0604020202020204" pitchFamily="34" charset="0"/>
              <a:buNone/>
              <a:defRPr/>
            </a:pPr>
            <a:r>
              <a:rPr kumimoji="0" lang="zh-CN" altLang="en-US" sz="3200" b="1" i="0" u="none" strike="noStrike" kern="1200" cap="none" spc="150" normalizeH="0" baseline="0" noProof="1">
                <a:ln>
                  <a:noFill/>
                </a:ln>
                <a:solidFill>
                  <a:prstClr val="black"/>
                </a:solidFill>
                <a:effectLst/>
                <a:uLnTx/>
                <a:uFillTx/>
                <a:latin typeface="Arial" panose="020B0604020202020204"/>
                <a:ea typeface="微软雅黑" panose="020B0503020204020204" charset="-122"/>
                <a:cs typeface="+mn-cs"/>
                <a:sym typeface="+mn-ea"/>
              </a:rPr>
              <a:t>1）三角函数展开式</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287" y="2169360"/>
            <a:ext cx="8139178" cy="648000"/>
          </a:xfrm>
        </p:spPr>
        <p:txBody>
          <a:bodyPr>
            <a:scene3d>
              <a:camera prst="orthographicFront"/>
              <a:lightRig rig="soft" dir="t">
                <a:rot lat="0" lon="0" rev="15600000"/>
              </a:lightRig>
            </a:scene3d>
            <a:sp3d extrusionH="57150" prstMaterial="softEdge">
              <a:bevelT w="25400" h="38100"/>
            </a:sp3d>
          </a:bodyPr>
          <a:lstStyle/>
          <a:p>
            <a:pPr algn="ctr"/>
            <a:r>
              <a:rPr lang="zh-CN" altLang="en-US" sz="6000">
                <a:solidFill>
                  <a:srgbClr val="0070C0"/>
                </a:solidFill>
                <a:effectLst/>
                <a:latin typeface="仿宋" panose="02010609060101010101" charset="-122"/>
                <a:ea typeface="仿宋" panose="02010609060101010101" charset="-122"/>
              </a:rPr>
              <a:t>第一章</a:t>
            </a:r>
          </a:p>
        </p:txBody>
      </p:sp>
      <p:sp>
        <p:nvSpPr>
          <p:cNvPr id="4" name="文本框 3"/>
          <p:cNvSpPr txBox="1"/>
          <p:nvPr/>
        </p:nvSpPr>
        <p:spPr>
          <a:xfrm>
            <a:off x="462280" y="3312795"/>
            <a:ext cx="8155305" cy="829945"/>
          </a:xfrm>
          <a:prstGeom prst="rect">
            <a:avLst/>
          </a:prstGeom>
          <a:noFill/>
        </p:spPr>
        <p:txBody>
          <a:bodyPr wrap="square" rtlCol="0">
            <a:spAutoFit/>
          </a:bodyPr>
          <a:lstStyle/>
          <a:p>
            <a:pPr algn="ctr"/>
            <a:r>
              <a:rPr lang="zh-CN" altLang="en-US" sz="4800" b="1">
                <a:solidFill>
                  <a:srgbClr val="002060"/>
                </a:solidFill>
                <a:latin typeface="仿宋" panose="02010609060101010101" charset="-122"/>
                <a:ea typeface="仿宋" panose="02010609060101010101" charset="-122"/>
              </a:rPr>
              <a:t>信号与系统的基本概念</a:t>
            </a:r>
          </a:p>
        </p:txBody>
      </p:sp>
    </p:spTree>
    <p:custDataLst>
      <p:tags r:id="rId1"/>
    </p:custDataLst>
  </p:cSld>
  <p:clrMapOvr>
    <a:masterClrMapping/>
  </p:clrMapOvr>
  <p:transition>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412" y="1079465"/>
            <a:ext cx="8139178" cy="5041355"/>
          </a:xfrm>
        </p:spPr>
        <p:txBody>
          <a:bodyPr/>
          <a:lstStyle/>
          <a:p>
            <a:pPr marL="0" indent="0">
              <a:lnSpc>
                <a:spcPct val="180000"/>
              </a:lnSpc>
              <a:buNone/>
            </a:pPr>
            <a:endParaRPr lang="zh-CN" altLang="en-US" sz="3200" b="1" dirty="0">
              <a:solidFill>
                <a:schemeClr val="tx1"/>
              </a:solidFill>
            </a:endParaRPr>
          </a:p>
          <a:p>
            <a:pPr marL="0" indent="0">
              <a:lnSpc>
                <a:spcPct val="180000"/>
              </a:lnSpc>
              <a:buNone/>
            </a:pPr>
            <a:endParaRPr lang="zh-CN" altLang="en-US" sz="3200" b="1" dirty="0">
              <a:solidFill>
                <a:schemeClr val="tx1"/>
              </a:solidFill>
            </a:endParaRPr>
          </a:p>
          <a:p>
            <a:pPr marL="0" indent="0">
              <a:lnSpc>
                <a:spcPct val="180000"/>
              </a:lnSpc>
              <a:buNone/>
            </a:pPr>
            <a:endParaRPr lang="zh-CN" altLang="en-US" sz="3200" b="1" dirty="0">
              <a:solidFill>
                <a:schemeClr val="tx1"/>
              </a:solidFill>
            </a:endParaRPr>
          </a:p>
        </p:txBody>
      </p:sp>
      <p:graphicFrame>
        <p:nvGraphicFramePr>
          <p:cNvPr id="4" name="对象 -2147482120"/>
          <p:cNvGraphicFramePr>
            <a:graphicFrameLocks noChangeAspect="1"/>
          </p:cNvGraphicFramePr>
          <p:nvPr/>
        </p:nvGraphicFramePr>
        <p:xfrm>
          <a:off x="2066386" y="1985876"/>
          <a:ext cx="4767263" cy="847725"/>
        </p:xfrm>
        <a:graphic>
          <a:graphicData uri="http://schemas.openxmlformats.org/presentationml/2006/ole">
            <mc:AlternateContent xmlns:mc="http://schemas.openxmlformats.org/markup-compatibility/2006">
              <mc:Choice xmlns:v="urn:schemas-microsoft-com:vml" Requires="v">
                <p:oleObj spid="_x0000_s73780" name="Equation" r:id="rId4" imgW="58216800" imgH="10363200" progId="Equation.DSMT4">
                  <p:embed/>
                </p:oleObj>
              </mc:Choice>
              <mc:Fallback>
                <p:oleObj name="Equation" r:id="rId4" imgW="58216800" imgH="10363200" progId="Equation.DSMT4">
                  <p:embed/>
                  <p:pic>
                    <p:nvPicPr>
                      <p:cNvPr id="0" name="图片 3075"/>
                      <p:cNvPicPr/>
                      <p:nvPr/>
                    </p:nvPicPr>
                    <p:blipFill>
                      <a:blip r:embed="rId5"/>
                      <a:stretch>
                        <a:fillRect/>
                      </a:stretch>
                    </p:blipFill>
                    <p:spPr>
                      <a:xfrm>
                        <a:off x="2066386" y="1985876"/>
                        <a:ext cx="4767263" cy="847725"/>
                      </a:xfrm>
                      <a:prstGeom prst="rect">
                        <a:avLst/>
                      </a:prstGeom>
                      <a:noFill/>
                      <a:ln w="38100">
                        <a:noFill/>
                        <a:miter/>
                      </a:ln>
                    </p:spPr>
                  </p:pic>
                </p:oleObj>
              </mc:Fallback>
            </mc:AlternateContent>
          </a:graphicData>
        </a:graphic>
      </p:graphicFrame>
      <p:graphicFrame>
        <p:nvGraphicFramePr>
          <p:cNvPr id="5" name="对象 -2147482115"/>
          <p:cNvGraphicFramePr>
            <a:graphicFrameLocks noChangeAspect="1"/>
          </p:cNvGraphicFramePr>
          <p:nvPr/>
        </p:nvGraphicFramePr>
        <p:xfrm>
          <a:off x="1890562" y="4286840"/>
          <a:ext cx="5118910" cy="2345921"/>
        </p:xfrm>
        <a:graphic>
          <a:graphicData uri="http://schemas.openxmlformats.org/presentationml/2006/ole">
            <mc:AlternateContent xmlns:mc="http://schemas.openxmlformats.org/markup-compatibility/2006">
              <mc:Choice xmlns:v="urn:schemas-microsoft-com:vml" Requires="v">
                <p:oleObj spid="_x0000_s73781" name="Equation" r:id="rId6" imgW="3048000" imgH="1397000" progId="Equation.DSMT4">
                  <p:embed/>
                </p:oleObj>
              </mc:Choice>
              <mc:Fallback>
                <p:oleObj name="Equation" r:id="rId6" imgW="3048000" imgH="1397000" progId="Equation.DSMT4">
                  <p:embed/>
                  <p:pic>
                    <p:nvPicPr>
                      <p:cNvPr id="0" name="图片 3"/>
                      <p:cNvPicPr/>
                      <p:nvPr/>
                    </p:nvPicPr>
                    <p:blipFill>
                      <a:blip r:embed="rId7"/>
                      <a:stretch>
                        <a:fillRect/>
                      </a:stretch>
                    </p:blipFill>
                    <p:spPr>
                      <a:xfrm>
                        <a:off x="1890562" y="4286840"/>
                        <a:ext cx="5118910" cy="2345921"/>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8"/>
          <a:stretch>
            <a:fillRect/>
          </a:stretch>
        </p:blipFill>
        <p:spPr>
          <a:xfrm>
            <a:off x="2547147" y="3066979"/>
            <a:ext cx="3805739" cy="1094081"/>
          </a:xfrm>
          <a:prstGeom prst="rect">
            <a:avLst/>
          </a:prstGeom>
        </p:spPr>
      </p:pic>
      <p:sp>
        <p:nvSpPr>
          <p:cNvPr id="16" name="文本框 15"/>
          <p:cNvSpPr txBox="1"/>
          <p:nvPr/>
        </p:nvSpPr>
        <p:spPr>
          <a:xfrm>
            <a:off x="342900" y="567524"/>
            <a:ext cx="7772400" cy="954107"/>
          </a:xfrm>
          <a:prstGeom prst="rect">
            <a:avLst/>
          </a:prstGeom>
          <a:noFill/>
        </p:spPr>
        <p:txBody>
          <a:bodyPr wrap="square" rtlCol="0">
            <a:spAutoFit/>
          </a:bodyPr>
          <a:lstStyle/>
          <a:p>
            <a:r>
              <a:rPr lang="zh-CN" altLang="en-US" sz="2800" dirty="0"/>
              <a:t>可以将任一周期为</a:t>
            </a:r>
            <a:r>
              <a:rPr lang="en-US" altLang="zh-CN" sz="2800" dirty="0"/>
              <a:t>T</a:t>
            </a:r>
            <a:r>
              <a:rPr lang="zh-CN" altLang="en-US" sz="2800" dirty="0"/>
              <a:t>的周期信号分解为这个正交函数集中的各函数的线性组合：</a:t>
            </a:r>
          </a:p>
        </p:txBody>
      </p:sp>
    </p:spTree>
    <p:custDataLst>
      <p:tags r:id="rId2"/>
    </p:custDataLst>
  </p:cSld>
  <p:clrMapOvr>
    <a:masterClrMapping/>
  </p:clrMapOvr>
  <p:transition>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2411" y="425650"/>
            <a:ext cx="8139178" cy="648000"/>
          </a:xfrm>
        </p:spPr>
        <p:txBody>
          <a:bodyPr/>
          <a:lstStyle/>
          <a:p>
            <a:r>
              <a:rPr lang="zh-CN" altLang="en-US" sz="3200" spc="150" dirty="0">
                <a:latin typeface="+mn-lt"/>
                <a:ea typeface="+mn-ea"/>
                <a:cs typeface="+mn-cs"/>
              </a:rPr>
              <a:t>2）复指数函数展开式</a:t>
            </a:r>
          </a:p>
        </p:txBody>
      </p:sp>
      <p:sp>
        <p:nvSpPr>
          <p:cNvPr id="10" name="文本框 9"/>
          <p:cNvSpPr txBox="1"/>
          <p:nvPr/>
        </p:nvSpPr>
        <p:spPr>
          <a:xfrm>
            <a:off x="609601" y="1460500"/>
            <a:ext cx="8293100" cy="1308179"/>
          </a:xfrm>
          <a:prstGeom prst="rect">
            <a:avLst/>
          </a:prstGeom>
          <a:noFill/>
        </p:spPr>
        <p:txBody>
          <a:bodyPr wrap="square" rtlCol="0">
            <a:spAutoFit/>
          </a:bodyPr>
          <a:lstStyle/>
          <a:p>
            <a:pPr>
              <a:lnSpc>
                <a:spcPct val="150000"/>
              </a:lnSpc>
            </a:pPr>
            <a:r>
              <a:rPr lang="zh-CN" altLang="en-US" sz="2800" dirty="0"/>
              <a:t>复指数函数集                             也是一个完备的正交函数集</a:t>
            </a:r>
            <a:r>
              <a:rPr lang="en-US" altLang="zh-CN" sz="2800" dirty="0"/>
              <a:t>.</a:t>
            </a:r>
            <a:r>
              <a:rPr lang="zh-CN" altLang="en-US" sz="2800" dirty="0"/>
              <a:t>                             </a:t>
            </a:r>
          </a:p>
        </p:txBody>
      </p:sp>
      <p:graphicFrame>
        <p:nvGraphicFramePr>
          <p:cNvPr id="12" name="对象 11"/>
          <p:cNvGraphicFramePr>
            <a:graphicFrameLocks noChangeAspect="1"/>
          </p:cNvGraphicFramePr>
          <p:nvPr/>
        </p:nvGraphicFramePr>
        <p:xfrm>
          <a:off x="2948703" y="1460500"/>
          <a:ext cx="2751670" cy="825501"/>
        </p:xfrm>
        <a:graphic>
          <a:graphicData uri="http://schemas.openxmlformats.org/presentationml/2006/ole">
            <mc:AlternateContent xmlns:mc="http://schemas.openxmlformats.org/markup-compatibility/2006">
              <mc:Choice xmlns:v="urn:schemas-microsoft-com:vml" Requires="v">
                <p:oleObj spid="_x0000_s74829" name="Equation" r:id="rId3" imgW="1017905" imgH="305435" progId="Equation.DSMT4">
                  <p:embed/>
                </p:oleObj>
              </mc:Choice>
              <mc:Fallback>
                <p:oleObj name="Equation" r:id="rId3" imgW="1017905" imgH="305435" progId="Equation.DSMT4">
                  <p:embed/>
                  <p:pic>
                    <p:nvPicPr>
                      <p:cNvPr id="0" name="Picture 5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8703" y="1460500"/>
                        <a:ext cx="2751670" cy="825501"/>
                      </a:xfrm>
                      <a:prstGeom prst="rect">
                        <a:avLst/>
                      </a:prstGeom>
                      <a:noFill/>
                    </p:spPr>
                  </p:pic>
                </p:oleObj>
              </mc:Fallback>
            </mc:AlternateContent>
          </a:graphicData>
        </a:graphic>
      </p:graphicFrame>
      <p:sp>
        <p:nvSpPr>
          <p:cNvPr id="13" name="Rectangle 9"/>
          <p:cNvSpPr>
            <a:spLocks noChangeArrowheads="1"/>
          </p:cNvSpPr>
          <p:nvPr/>
        </p:nvSpPr>
        <p:spPr bwMode="auto">
          <a:xfrm>
            <a:off x="1828800" y="408932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627688" y="4836784"/>
          <a:ext cx="7888624" cy="1092271"/>
        </p:xfrm>
        <a:graphic>
          <a:graphicData uri="http://schemas.openxmlformats.org/presentationml/2006/ole">
            <mc:AlternateContent xmlns:mc="http://schemas.openxmlformats.org/markup-compatibility/2006">
              <mc:Choice xmlns:v="urn:schemas-microsoft-com:vml" Requires="v">
                <p:oleObj spid="_x0000_s74830" name="Equation" r:id="rId5" imgW="3302000" imgH="457200" progId="Equation.DSMT4">
                  <p:embed/>
                </p:oleObj>
              </mc:Choice>
              <mc:Fallback>
                <p:oleObj name="Equation" r:id="rId5" imgW="3302000" imgH="4572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688" y="4836784"/>
                        <a:ext cx="7888624" cy="1092271"/>
                      </a:xfrm>
                      <a:prstGeom prst="rect">
                        <a:avLst/>
                      </a:prstGeom>
                      <a:noFill/>
                    </p:spPr>
                  </p:pic>
                </p:oleObj>
              </mc:Fallback>
            </mc:AlternateContent>
          </a:graphicData>
        </a:graphic>
      </p:graphicFrame>
      <p:sp>
        <p:nvSpPr>
          <p:cNvPr id="15" name="文本框 14"/>
          <p:cNvSpPr txBox="1"/>
          <p:nvPr/>
        </p:nvSpPr>
        <p:spPr>
          <a:xfrm>
            <a:off x="609601" y="2992921"/>
            <a:ext cx="4134465" cy="523220"/>
          </a:xfrm>
          <a:prstGeom prst="rect">
            <a:avLst/>
          </a:prstGeom>
          <a:noFill/>
        </p:spPr>
        <p:txBody>
          <a:bodyPr wrap="none" rtlCol="0">
            <a:spAutoFit/>
          </a:bodyPr>
          <a:lstStyle/>
          <a:p>
            <a:r>
              <a:rPr lang="zh-CN" altLang="en-US" sz="2800" dirty="0"/>
              <a:t>利用欧拉公式可以证明：</a:t>
            </a:r>
          </a:p>
        </p:txBody>
      </p:sp>
      <p:graphicFrame>
        <p:nvGraphicFramePr>
          <p:cNvPr id="16" name="对象 -2147482577"/>
          <p:cNvGraphicFramePr>
            <a:graphicFrameLocks noChangeAspect="1"/>
          </p:cNvGraphicFramePr>
          <p:nvPr/>
        </p:nvGraphicFramePr>
        <p:xfrm>
          <a:off x="792797" y="3662980"/>
          <a:ext cx="7253605" cy="659130"/>
        </p:xfrm>
        <a:graphic>
          <a:graphicData uri="http://schemas.openxmlformats.org/presentationml/2006/ole">
            <mc:AlternateContent xmlns:mc="http://schemas.openxmlformats.org/markup-compatibility/2006">
              <mc:Choice xmlns:v="urn:schemas-microsoft-com:vml" Requires="v">
                <p:oleObj spid="_x0000_s74831" r:id="rId7" imgW="2514600" imgH="228600" progId="Equation.DSMT4">
                  <p:embed/>
                </p:oleObj>
              </mc:Choice>
              <mc:Fallback>
                <p:oleObj r:id="rId7" imgW="2514600" imgH="228600" progId="Equation.DSMT4">
                  <p:embed/>
                  <p:pic>
                    <p:nvPicPr>
                      <p:cNvPr id="0" name="对象 -2147482577"/>
                      <p:cNvPicPr/>
                      <p:nvPr/>
                    </p:nvPicPr>
                    <p:blipFill>
                      <a:blip r:embed="rId8"/>
                      <a:stretch>
                        <a:fillRect/>
                      </a:stretch>
                    </p:blipFill>
                    <p:spPr>
                      <a:xfrm>
                        <a:off x="792797" y="3662980"/>
                        <a:ext cx="7253605" cy="65913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Picture 566"/>
          <p:cNvGraphicFramePr>
            <a:graphicFrameLocks noChangeAspect="1"/>
          </p:cNvGraphicFramePr>
          <p:nvPr/>
        </p:nvGraphicFramePr>
        <p:xfrm>
          <a:off x="3038475" y="1642773"/>
          <a:ext cx="3067050" cy="1184910"/>
        </p:xfrm>
        <a:graphic>
          <a:graphicData uri="http://schemas.openxmlformats.org/presentationml/2006/ole">
            <mc:AlternateContent xmlns:mc="http://schemas.openxmlformats.org/markup-compatibility/2006">
              <mc:Choice xmlns:v="urn:schemas-microsoft-com:vml" Requires="v">
                <p:oleObj spid="_x0000_s75853" r:id="rId4" imgW="1120775" imgH="433070" progId="Equation.DSMT4">
                  <p:embed/>
                </p:oleObj>
              </mc:Choice>
              <mc:Fallback>
                <p:oleObj r:id="rId4" imgW="1120775" imgH="433070" progId="Equation.DSMT4">
                  <p:embed/>
                  <p:pic>
                    <p:nvPicPr>
                      <p:cNvPr id="0" name="图片 3075"/>
                      <p:cNvPicPr/>
                      <p:nvPr/>
                    </p:nvPicPr>
                    <p:blipFill>
                      <a:blip r:embed="rId5"/>
                      <a:stretch>
                        <a:fillRect/>
                      </a:stretch>
                    </p:blipFill>
                    <p:spPr>
                      <a:xfrm>
                        <a:off x="3038475" y="1642773"/>
                        <a:ext cx="3067050" cy="1184910"/>
                      </a:xfrm>
                      <a:prstGeom prst="rect">
                        <a:avLst/>
                      </a:prstGeom>
                      <a:noFill/>
                      <a:ln w="38100">
                        <a:noFill/>
                        <a:miter/>
                      </a:ln>
                    </p:spPr>
                  </p:pic>
                </p:oleObj>
              </mc:Fallback>
            </mc:AlternateContent>
          </a:graphicData>
        </a:graphic>
      </p:graphicFrame>
      <p:graphicFrame>
        <p:nvGraphicFramePr>
          <p:cNvPr id="4" name="对象 -2147482106"/>
          <p:cNvGraphicFramePr>
            <a:graphicFrameLocks noChangeAspect="1"/>
          </p:cNvGraphicFramePr>
          <p:nvPr/>
        </p:nvGraphicFramePr>
        <p:xfrm>
          <a:off x="695641" y="3641590"/>
          <a:ext cx="7354570" cy="1126490"/>
        </p:xfrm>
        <a:graphic>
          <a:graphicData uri="http://schemas.openxmlformats.org/presentationml/2006/ole">
            <mc:AlternateContent xmlns:mc="http://schemas.openxmlformats.org/markup-compatibility/2006">
              <mc:Choice xmlns:v="urn:schemas-microsoft-com:vml" Requires="v">
                <p:oleObj spid="_x0000_s75854" r:id="rId6" imgW="2818130" imgH="431800" progId="Equation.DSMT4">
                  <p:embed/>
                </p:oleObj>
              </mc:Choice>
              <mc:Fallback>
                <p:oleObj r:id="rId6" imgW="2818130" imgH="431800" progId="Equation.DSMT4">
                  <p:embed/>
                  <p:pic>
                    <p:nvPicPr>
                      <p:cNvPr id="0" name="图片 3"/>
                      <p:cNvPicPr/>
                      <p:nvPr/>
                    </p:nvPicPr>
                    <p:blipFill>
                      <a:blip r:embed="rId7"/>
                      <a:stretch>
                        <a:fillRect/>
                      </a:stretch>
                    </p:blipFill>
                    <p:spPr>
                      <a:xfrm>
                        <a:off x="695641" y="3641590"/>
                        <a:ext cx="7354570" cy="1126490"/>
                      </a:xfrm>
                      <a:prstGeom prst="rect">
                        <a:avLst/>
                      </a:prstGeom>
                      <a:noFill/>
                      <a:ln w="38100">
                        <a:noFill/>
                        <a:miter/>
                      </a:ln>
                    </p:spPr>
                  </p:pic>
                </p:oleObj>
              </mc:Fallback>
            </mc:AlternateContent>
          </a:graphicData>
        </a:graphic>
      </p:graphicFrame>
      <p:pic>
        <p:nvPicPr>
          <p:cNvPr id="5" name="图片 4"/>
          <p:cNvPicPr>
            <a:picLocks noChangeAspect="1"/>
          </p:cNvPicPr>
          <p:nvPr/>
        </p:nvPicPr>
        <p:blipFill>
          <a:blip r:embed="rId8"/>
          <a:stretch>
            <a:fillRect/>
          </a:stretch>
        </p:blipFill>
        <p:spPr>
          <a:xfrm>
            <a:off x="1531943" y="4984115"/>
            <a:ext cx="6518268" cy="1873885"/>
          </a:xfrm>
          <a:prstGeom prst="rect">
            <a:avLst/>
          </a:prstGeom>
        </p:spPr>
      </p:pic>
      <p:sp>
        <p:nvSpPr>
          <p:cNvPr id="9" name="文本框 8"/>
          <p:cNvSpPr txBox="1"/>
          <p:nvPr/>
        </p:nvSpPr>
        <p:spPr>
          <a:xfrm>
            <a:off x="177800" y="581331"/>
            <a:ext cx="8813800" cy="954107"/>
          </a:xfrm>
          <a:prstGeom prst="rect">
            <a:avLst/>
          </a:prstGeom>
          <a:noFill/>
        </p:spPr>
        <p:txBody>
          <a:bodyPr wrap="square">
            <a:spAutoFit/>
          </a:bodyPr>
          <a:lstStyle/>
          <a:p>
            <a:r>
              <a:rPr lang="zh-CN" altLang="en-US" sz="2800" kern="100" dirty="0">
                <a:effectLst/>
                <a:latin typeface="+mn-ea"/>
                <a:cs typeface="Times New Roman" panose="02020603050405020304" pitchFamily="18" charset="0"/>
              </a:rPr>
              <a:t>任意函数</a:t>
            </a:r>
            <a:r>
              <a:rPr lang="en-US" altLang="zh-CN" sz="2800" kern="100" dirty="0">
                <a:effectLst/>
                <a:latin typeface="+mn-ea"/>
                <a:cs typeface="Times New Roman" panose="02020603050405020304" pitchFamily="18" charset="0"/>
              </a:rPr>
              <a:t>f(x)</a:t>
            </a:r>
            <a:r>
              <a:rPr lang="zh-CN" altLang="en-US" sz="2800" kern="100" dirty="0">
                <a:effectLst/>
                <a:latin typeface="+mn-ea"/>
                <a:cs typeface="Times New Roman" panose="02020603050405020304" pitchFamily="18" charset="0"/>
              </a:rPr>
              <a:t>可以在区间               内分解为</a:t>
            </a:r>
            <a:r>
              <a:rPr lang="zh-CN" altLang="zh-CN" sz="2800" kern="100" dirty="0">
                <a:effectLst/>
                <a:latin typeface="+mn-ea"/>
                <a:cs typeface="Times New Roman" panose="02020603050405020304" pitchFamily="18" charset="0"/>
              </a:rPr>
              <a:t>复指数函数集中各函数的线性组合</a:t>
            </a:r>
            <a:endParaRPr lang="zh-CN" altLang="en-US" sz="2800" dirty="0">
              <a:latin typeface="+mn-ea"/>
            </a:endParaRPr>
          </a:p>
        </p:txBody>
      </p:sp>
      <p:graphicFrame>
        <p:nvGraphicFramePr>
          <p:cNvPr id="11" name="对象 10"/>
          <p:cNvGraphicFramePr>
            <a:graphicFrameLocks noChangeAspect="1"/>
          </p:cNvGraphicFramePr>
          <p:nvPr/>
        </p:nvGraphicFramePr>
        <p:xfrm>
          <a:off x="4013200" y="581331"/>
          <a:ext cx="1555754" cy="610100"/>
        </p:xfrm>
        <a:graphic>
          <a:graphicData uri="http://schemas.openxmlformats.org/presentationml/2006/ole">
            <mc:AlternateContent xmlns:mc="http://schemas.openxmlformats.org/markup-compatibility/2006">
              <mc:Choice xmlns:v="urn:schemas-microsoft-com:vml" Requires="v">
                <p:oleObj spid="_x0000_s75855" name="Equation" r:id="rId9" imgW="649605" imgH="254635" progId="Equation.DSMT4">
                  <p:embed/>
                </p:oleObj>
              </mc:Choice>
              <mc:Fallback>
                <p:oleObj name="Equation" r:id="rId9" imgW="649605" imgH="254635" progId="Equation.DSMT4">
                  <p:embed/>
                  <p:pic>
                    <p:nvPicPr>
                      <p:cNvPr id="0" name="Picture 5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13200" y="581331"/>
                        <a:ext cx="1555754" cy="610100"/>
                      </a:xfrm>
                      <a:prstGeom prst="rect">
                        <a:avLst/>
                      </a:prstGeom>
                      <a:noFill/>
                    </p:spPr>
                  </p:pic>
                </p:oleObj>
              </mc:Fallback>
            </mc:AlternateContent>
          </a:graphicData>
        </a:graphic>
      </p:graphicFrame>
      <p:sp>
        <p:nvSpPr>
          <p:cNvPr id="12" name="文本框 11"/>
          <p:cNvSpPr txBox="1"/>
          <p:nvPr/>
        </p:nvSpPr>
        <p:spPr>
          <a:xfrm>
            <a:off x="170795" y="2827683"/>
            <a:ext cx="8802410" cy="523220"/>
          </a:xfrm>
          <a:prstGeom prst="rect">
            <a:avLst/>
          </a:prstGeom>
          <a:noFill/>
        </p:spPr>
        <p:txBody>
          <a:bodyPr wrap="none" rtlCol="0">
            <a:spAutoFit/>
          </a:bodyPr>
          <a:lstStyle/>
          <a:p>
            <a:r>
              <a:rPr lang="zh-CN" altLang="en-US" sz="2800" dirty="0"/>
              <a:t>这就是著名的周期信号的</a:t>
            </a:r>
            <a:r>
              <a:rPr lang="zh-CN" altLang="en-US" sz="2800" dirty="0">
                <a:solidFill>
                  <a:srgbClr val="0A2B77"/>
                </a:solidFill>
              </a:rPr>
              <a:t>指数形式的傅里叶级数展开式</a:t>
            </a:r>
          </a:p>
        </p:txBody>
      </p:sp>
    </p:spTree>
    <p:custDataLst>
      <p:tags r:id="rId2"/>
    </p:custDataLst>
  </p:cSld>
  <p:clrMapOvr>
    <a:masterClrMapping/>
  </p:clrMapOvr>
  <p:transition>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solidFill>
                  <a:schemeClr val="tx1"/>
                </a:solidFill>
              </a:rPr>
              <a:t>3）信号的脉冲分解</a:t>
            </a:r>
          </a:p>
        </p:txBody>
      </p:sp>
      <p:sp>
        <p:nvSpPr>
          <p:cNvPr id="3" name="内容占位符 2"/>
          <p:cNvSpPr>
            <a:spLocks noGrp="1"/>
          </p:cNvSpPr>
          <p:nvPr>
            <p:ph idx="1"/>
          </p:nvPr>
        </p:nvSpPr>
        <p:spPr/>
        <p:txBody>
          <a:bodyPr/>
          <a:lstStyle/>
          <a:p>
            <a:pPr marL="0" indent="0">
              <a:buNone/>
            </a:pPr>
            <a:r>
              <a:rPr lang="en-US" altLang="zh-CN" sz="3200" dirty="0">
                <a:solidFill>
                  <a:srgbClr val="0A2B77"/>
                </a:solidFill>
              </a:rPr>
              <a:t>      </a:t>
            </a:r>
            <a:r>
              <a:rPr lang="zh-CN" altLang="en-US" sz="3200" dirty="0">
                <a:solidFill>
                  <a:srgbClr val="0A2B77"/>
                </a:solidFill>
              </a:rPr>
              <a:t>一个信号可近似分解为许多脉冲分量之和</a:t>
            </a:r>
            <a:r>
              <a:rPr lang="zh-CN" altLang="en-US" sz="3200" dirty="0">
                <a:solidFill>
                  <a:schemeClr val="tx1"/>
                </a:solidFill>
              </a:rPr>
              <a:t>，如图所示：</a:t>
            </a:r>
          </a:p>
        </p:txBody>
      </p:sp>
      <p:graphicFrame>
        <p:nvGraphicFramePr>
          <p:cNvPr id="4" name="对象 -2147482103"/>
          <p:cNvGraphicFramePr>
            <a:graphicFrameLocks noChangeAspect="1"/>
          </p:cNvGraphicFramePr>
          <p:nvPr/>
        </p:nvGraphicFramePr>
        <p:xfrm>
          <a:off x="1184910" y="3063875"/>
          <a:ext cx="6773545" cy="2707640"/>
        </p:xfrm>
        <a:graphic>
          <a:graphicData uri="http://schemas.openxmlformats.org/presentationml/2006/ole">
            <mc:AlternateContent xmlns:mc="http://schemas.openxmlformats.org/markup-compatibility/2006">
              <mc:Choice xmlns:v="urn:schemas-microsoft-com:vml" Requires="v">
                <p:oleObj spid="_x0000_s76827" r:id="rId4" imgW="4046220" imgH="2067560" progId="Visio.Drawing.6">
                  <p:embed/>
                </p:oleObj>
              </mc:Choice>
              <mc:Fallback>
                <p:oleObj r:id="rId4" imgW="4046220" imgH="2067560" progId="Visio.Drawing.6">
                  <p:embed/>
                  <p:pic>
                    <p:nvPicPr>
                      <p:cNvPr id="0" name="图片 3075"/>
                      <p:cNvPicPr/>
                      <p:nvPr/>
                    </p:nvPicPr>
                    <p:blipFill>
                      <a:blip r:embed="rId5"/>
                      <a:stretch>
                        <a:fillRect/>
                      </a:stretch>
                    </p:blipFill>
                    <p:spPr>
                      <a:xfrm>
                        <a:off x="1184910" y="3063875"/>
                        <a:ext cx="6773545" cy="2707640"/>
                      </a:xfrm>
                      <a:prstGeom prst="rect">
                        <a:avLst/>
                      </a:prstGeom>
                      <a:noFill/>
                      <a:ln w="38100">
                        <a:noFill/>
                        <a:miter/>
                      </a:ln>
                    </p:spPr>
                  </p:pic>
                </p:oleObj>
              </mc:Fallback>
            </mc:AlternateContent>
          </a:graphicData>
        </a:graphic>
      </p:graphicFrame>
      <p:sp>
        <p:nvSpPr>
          <p:cNvPr id="104" name="文本框 103"/>
          <p:cNvSpPr txBox="1"/>
          <p:nvPr/>
        </p:nvSpPr>
        <p:spPr>
          <a:xfrm>
            <a:off x="2032000" y="5936615"/>
            <a:ext cx="5080000" cy="429895"/>
          </a:xfrm>
          <a:prstGeom prst="rect">
            <a:avLst/>
          </a:prstGeom>
          <a:noFill/>
          <a:ln w="9525">
            <a:noFill/>
          </a:ln>
        </p:spPr>
        <p:txBody>
          <a:bodyPr>
            <a:spAutoFit/>
          </a:bodyPr>
          <a:lstStyle/>
          <a:p>
            <a:pPr indent="0" algn="ctr"/>
            <a:r>
              <a:rPr lang="zh-CN" sz="2200" b="1">
                <a:solidFill>
                  <a:schemeClr val="tx1"/>
                </a:solidFill>
                <a:latin typeface="仿宋" panose="02010609060101010101" charset="-122"/>
                <a:ea typeface="仿宋" panose="02010609060101010101" charset="-122"/>
              </a:rPr>
              <a:t>信号的脉冲分解图解示意</a:t>
            </a:r>
            <a:endParaRPr lang="zh-CN" altLang="en-US" sz="2200" b="1">
              <a:solidFill>
                <a:schemeClr val="tx1"/>
              </a:solidFill>
              <a:latin typeface="仿宋" panose="02010609060101010101" charset="-122"/>
              <a:ea typeface="仿宋" panose="02010609060101010101" charset="-122"/>
            </a:endParaRPr>
          </a:p>
        </p:txBody>
      </p:sp>
    </p:spTree>
    <p:custDataLst>
      <p:tags r:id="rId2"/>
    </p:custDataLst>
  </p:cSld>
  <p:clrMapOvr>
    <a:masterClrMapping/>
  </p:clrMapOvr>
  <p:transition>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746125"/>
            <a:ext cx="8139430" cy="5497830"/>
          </a:xfrm>
        </p:spPr>
        <p:txBody>
          <a:bodyPr/>
          <a:lstStyle/>
          <a:p>
            <a:pPr marL="0" indent="0">
              <a:buNone/>
            </a:pPr>
            <a:r>
              <a:rPr lang="en-US" altLang="zh-CN" sz="3200">
                <a:solidFill>
                  <a:schemeClr val="tx1"/>
                </a:solidFill>
              </a:rPr>
              <a:t>      </a:t>
            </a:r>
            <a:r>
              <a:rPr lang="zh-CN" altLang="en-US" sz="3200">
                <a:solidFill>
                  <a:schemeClr val="tx1"/>
                </a:solidFill>
              </a:rPr>
              <a:t>按照这种分解方式，函数      可近似等价于脉冲信号的叠加：</a:t>
            </a:r>
          </a:p>
        </p:txBody>
      </p:sp>
      <p:graphicFrame>
        <p:nvGraphicFramePr>
          <p:cNvPr id="2" name="Picture 578"/>
          <p:cNvGraphicFramePr>
            <a:graphicFrameLocks noChangeAspect="1"/>
          </p:cNvGraphicFramePr>
          <p:nvPr/>
        </p:nvGraphicFramePr>
        <p:xfrm>
          <a:off x="6094730" y="894080"/>
          <a:ext cx="760730" cy="487680"/>
        </p:xfrm>
        <a:graphic>
          <a:graphicData uri="http://schemas.openxmlformats.org/presentationml/2006/ole">
            <mc:AlternateContent xmlns:mc="http://schemas.openxmlformats.org/markup-compatibility/2006">
              <mc:Choice xmlns:v="urn:schemas-microsoft-com:vml" Requires="v">
                <p:oleObj spid="_x0000_s78001" r:id="rId4" imgW="319405" imgH="204470" progId="Equation.DSMT4">
                  <p:embed/>
                </p:oleObj>
              </mc:Choice>
              <mc:Fallback>
                <p:oleObj r:id="rId4" imgW="319405" imgH="204470" progId="Equation.DSMT4">
                  <p:embed/>
                  <p:pic>
                    <p:nvPicPr>
                      <p:cNvPr id="0" name="图片 3075"/>
                      <p:cNvPicPr/>
                      <p:nvPr/>
                    </p:nvPicPr>
                    <p:blipFill>
                      <a:blip r:embed="rId5"/>
                      <a:stretch>
                        <a:fillRect/>
                      </a:stretch>
                    </p:blipFill>
                    <p:spPr>
                      <a:xfrm>
                        <a:off x="6094730" y="894080"/>
                        <a:ext cx="760730" cy="487680"/>
                      </a:xfrm>
                      <a:prstGeom prst="rect">
                        <a:avLst/>
                      </a:prstGeom>
                      <a:noFill/>
                      <a:ln w="38100">
                        <a:noFill/>
                        <a:miter/>
                      </a:ln>
                    </p:spPr>
                  </p:pic>
                </p:oleObj>
              </mc:Fallback>
            </mc:AlternateContent>
          </a:graphicData>
        </a:graphic>
      </p:graphicFrame>
      <p:graphicFrame>
        <p:nvGraphicFramePr>
          <p:cNvPr id="4" name="对象 -2147482101"/>
          <p:cNvGraphicFramePr>
            <a:graphicFrameLocks noChangeAspect="1"/>
          </p:cNvGraphicFramePr>
          <p:nvPr/>
        </p:nvGraphicFramePr>
        <p:xfrm>
          <a:off x="1878330" y="2151380"/>
          <a:ext cx="5387975" cy="969645"/>
        </p:xfrm>
        <a:graphic>
          <a:graphicData uri="http://schemas.openxmlformats.org/presentationml/2006/ole">
            <mc:AlternateContent xmlns:mc="http://schemas.openxmlformats.org/markup-compatibility/2006">
              <mc:Choice xmlns:v="urn:schemas-microsoft-com:vml" Requires="v">
                <p:oleObj spid="_x0000_s78002" r:id="rId6" imgW="2399030" imgH="431800" progId="Equation.DSMT4">
                  <p:embed/>
                </p:oleObj>
              </mc:Choice>
              <mc:Fallback>
                <p:oleObj r:id="rId6" imgW="2399030" imgH="431800" progId="Equation.DSMT4">
                  <p:embed/>
                  <p:pic>
                    <p:nvPicPr>
                      <p:cNvPr id="0" name="图片 3"/>
                      <p:cNvPicPr/>
                      <p:nvPr/>
                    </p:nvPicPr>
                    <p:blipFill>
                      <a:blip r:embed="rId7"/>
                      <a:stretch>
                        <a:fillRect/>
                      </a:stretch>
                    </p:blipFill>
                    <p:spPr>
                      <a:xfrm>
                        <a:off x="1878330" y="2151380"/>
                        <a:ext cx="5387975" cy="969645"/>
                      </a:xfrm>
                      <a:prstGeom prst="rect">
                        <a:avLst/>
                      </a:prstGeom>
                      <a:noFill/>
                      <a:ln w="38100">
                        <a:noFill/>
                        <a:miter/>
                      </a:ln>
                    </p:spPr>
                  </p:pic>
                </p:oleObj>
              </mc:Fallback>
            </mc:AlternateContent>
          </a:graphicData>
        </a:graphic>
      </p:graphicFrame>
      <p:graphicFrame>
        <p:nvGraphicFramePr>
          <p:cNvPr id="6" name="对象 -2147482100"/>
          <p:cNvGraphicFramePr>
            <a:graphicFrameLocks noChangeAspect="1"/>
          </p:cNvGraphicFramePr>
          <p:nvPr/>
        </p:nvGraphicFramePr>
        <p:xfrm>
          <a:off x="2820670" y="3201035"/>
          <a:ext cx="4818380" cy="949960"/>
        </p:xfrm>
        <a:graphic>
          <a:graphicData uri="http://schemas.openxmlformats.org/presentationml/2006/ole">
            <mc:AlternateContent xmlns:mc="http://schemas.openxmlformats.org/markup-compatibility/2006">
              <mc:Choice xmlns:v="urn:schemas-microsoft-com:vml" Requires="v">
                <p:oleObj spid="_x0000_s78003" r:id="rId8" imgW="2183765" imgH="431800" progId="Equation.DSMT4">
                  <p:embed/>
                </p:oleObj>
              </mc:Choice>
              <mc:Fallback>
                <p:oleObj r:id="rId8" imgW="2183765" imgH="431800" progId="Equation.DSMT4">
                  <p:embed/>
                  <p:pic>
                    <p:nvPicPr>
                      <p:cNvPr id="0" name="图片 4"/>
                      <p:cNvPicPr/>
                      <p:nvPr/>
                    </p:nvPicPr>
                    <p:blipFill>
                      <a:blip r:embed="rId9"/>
                      <a:stretch>
                        <a:fillRect/>
                      </a:stretch>
                    </p:blipFill>
                    <p:spPr>
                      <a:xfrm>
                        <a:off x="2820670" y="3201035"/>
                        <a:ext cx="4818380" cy="949960"/>
                      </a:xfrm>
                      <a:prstGeom prst="rect">
                        <a:avLst/>
                      </a:prstGeom>
                      <a:noFill/>
                      <a:ln w="38100">
                        <a:noFill/>
                        <a:miter/>
                      </a:ln>
                    </p:spPr>
                  </p:pic>
                </p:oleObj>
              </mc:Fallback>
            </mc:AlternateContent>
          </a:graphicData>
        </a:graphic>
      </p:graphicFrame>
      <p:graphicFrame>
        <p:nvGraphicFramePr>
          <p:cNvPr id="8" name="对象 -2147482106"/>
          <p:cNvGraphicFramePr>
            <a:graphicFrameLocks noChangeAspect="1"/>
          </p:cNvGraphicFramePr>
          <p:nvPr/>
        </p:nvGraphicFramePr>
        <p:xfrm>
          <a:off x="2516505" y="3215005"/>
          <a:ext cx="304165" cy="1008380"/>
        </p:xfrm>
        <a:graphic>
          <a:graphicData uri="http://schemas.openxmlformats.org/presentationml/2006/ole">
            <mc:AlternateContent xmlns:mc="http://schemas.openxmlformats.org/markup-compatibility/2006">
              <mc:Choice xmlns:v="urn:schemas-microsoft-com:vml" Requires="v">
                <p:oleObj spid="_x0000_s78004" r:id="rId10" imgW="2818130" imgH="431800" progId="Equation.DSMT4">
                  <p:embed/>
                </p:oleObj>
              </mc:Choice>
              <mc:Fallback>
                <p:oleObj r:id="rId10" imgW="2818130" imgH="431800" progId="Equation.DSMT4">
                  <p:embed/>
                  <p:pic>
                    <p:nvPicPr>
                      <p:cNvPr id="0" name="图片 5"/>
                      <p:cNvPicPr/>
                      <p:nvPr/>
                    </p:nvPicPr>
                    <p:blipFill>
                      <a:blip r:embed="rId11"/>
                      <a:srcRect l="6530" r="88849"/>
                      <a:stretch>
                        <a:fillRect/>
                      </a:stretch>
                    </p:blipFill>
                    <p:spPr>
                      <a:xfrm>
                        <a:off x="2516505" y="3215005"/>
                        <a:ext cx="304165" cy="1008380"/>
                      </a:xfrm>
                      <a:prstGeom prst="rect">
                        <a:avLst/>
                      </a:prstGeom>
                      <a:noFill/>
                      <a:ln w="38100">
                        <a:noFill/>
                        <a:miter/>
                      </a:ln>
                    </p:spPr>
                  </p:pic>
                </p:oleObj>
              </mc:Fallback>
            </mc:AlternateContent>
          </a:graphicData>
        </a:graphic>
      </p:graphicFrame>
      <p:sp>
        <p:nvSpPr>
          <p:cNvPr id="10" name="内容占位符 2"/>
          <p:cNvSpPr>
            <a:spLocks noGrp="1"/>
          </p:cNvSpPr>
          <p:nvPr/>
        </p:nvSpPr>
        <p:spPr>
          <a:xfrm>
            <a:off x="502920" y="4481195"/>
            <a:ext cx="8139430" cy="1511300"/>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a:solidFill>
                  <a:schemeClr val="tx1"/>
                </a:solidFill>
              </a:rPr>
              <a:t>式中，    为矩形脉冲的宽度，     为     由在</a:t>
            </a:r>
            <a:r>
              <a:rPr lang="en-US" altLang="zh-CN" sz="3200" i="1">
                <a:solidFill>
                  <a:schemeClr val="tx1"/>
                </a:solidFill>
              </a:rPr>
              <a:t>t</a:t>
            </a:r>
            <a:r>
              <a:rPr lang="en-US" altLang="zh-CN" sz="3200" i="1" baseline="-25000">
                <a:solidFill>
                  <a:schemeClr val="tx1"/>
                </a:solidFill>
              </a:rPr>
              <a:t>i</a:t>
            </a:r>
            <a:r>
              <a:rPr lang="zh-CN" altLang="en-US" sz="3200">
                <a:solidFill>
                  <a:schemeClr val="tx1"/>
                </a:solidFill>
              </a:rPr>
              <a:t>时刻被分解之矩形脉冲的高度</a:t>
            </a:r>
            <a:r>
              <a:rPr sz="3200">
                <a:solidFill>
                  <a:schemeClr val="tx1"/>
                </a:solidFill>
              </a:rPr>
              <a:t>。</a:t>
            </a:r>
          </a:p>
        </p:txBody>
      </p:sp>
      <p:graphicFrame>
        <p:nvGraphicFramePr>
          <p:cNvPr id="11" name="Picture 581"/>
          <p:cNvGraphicFramePr>
            <a:graphicFrameLocks noChangeAspect="1"/>
          </p:cNvGraphicFramePr>
          <p:nvPr/>
        </p:nvGraphicFramePr>
        <p:xfrm>
          <a:off x="1878330" y="4629150"/>
          <a:ext cx="540385" cy="502285"/>
        </p:xfrm>
        <a:graphic>
          <a:graphicData uri="http://schemas.openxmlformats.org/presentationml/2006/ole">
            <mc:AlternateContent xmlns:mc="http://schemas.openxmlformats.org/markup-compatibility/2006">
              <mc:Choice xmlns:v="urn:schemas-microsoft-com:vml" Requires="v">
                <p:oleObj spid="_x0000_s78005" r:id="rId12" imgW="192405" imgH="179705" progId="Equation.DSMT4">
                  <p:embed/>
                </p:oleObj>
              </mc:Choice>
              <mc:Fallback>
                <p:oleObj r:id="rId12" imgW="192405" imgH="179705" progId="Equation.DSMT4">
                  <p:embed/>
                  <p:pic>
                    <p:nvPicPr>
                      <p:cNvPr id="0" name="图片 7"/>
                      <p:cNvPicPr/>
                      <p:nvPr/>
                    </p:nvPicPr>
                    <p:blipFill>
                      <a:blip r:embed="rId13"/>
                      <a:stretch>
                        <a:fillRect/>
                      </a:stretch>
                    </p:blipFill>
                    <p:spPr>
                      <a:xfrm>
                        <a:off x="1878330" y="4629150"/>
                        <a:ext cx="540385" cy="502285"/>
                      </a:xfrm>
                      <a:prstGeom prst="rect">
                        <a:avLst/>
                      </a:prstGeom>
                      <a:noFill/>
                      <a:ln w="38100">
                        <a:noFill/>
                        <a:miter/>
                      </a:ln>
                    </p:spPr>
                  </p:pic>
                </p:oleObj>
              </mc:Fallback>
            </mc:AlternateContent>
          </a:graphicData>
        </a:graphic>
      </p:graphicFrame>
      <p:graphicFrame>
        <p:nvGraphicFramePr>
          <p:cNvPr id="13" name="Picture 582"/>
          <p:cNvGraphicFramePr>
            <a:graphicFrameLocks noChangeAspect="1"/>
          </p:cNvGraphicFramePr>
          <p:nvPr/>
        </p:nvGraphicFramePr>
        <p:xfrm>
          <a:off x="6041390" y="4601845"/>
          <a:ext cx="854710" cy="569595"/>
        </p:xfrm>
        <a:graphic>
          <a:graphicData uri="http://schemas.openxmlformats.org/presentationml/2006/ole">
            <mc:AlternateContent xmlns:mc="http://schemas.openxmlformats.org/markup-compatibility/2006">
              <mc:Choice xmlns:v="urn:schemas-microsoft-com:vml" Requires="v">
                <p:oleObj spid="_x0000_s78006" r:id="rId14" imgW="344805" imgH="229870" progId="Equation.DSMT4">
                  <p:embed/>
                </p:oleObj>
              </mc:Choice>
              <mc:Fallback>
                <p:oleObj r:id="rId14" imgW="344805" imgH="229870" progId="Equation.DSMT4">
                  <p:embed/>
                  <p:pic>
                    <p:nvPicPr>
                      <p:cNvPr id="0" name="图片 8"/>
                      <p:cNvPicPr/>
                      <p:nvPr/>
                    </p:nvPicPr>
                    <p:blipFill>
                      <a:blip r:embed="rId15"/>
                      <a:stretch>
                        <a:fillRect/>
                      </a:stretch>
                    </p:blipFill>
                    <p:spPr>
                      <a:xfrm>
                        <a:off x="6041390" y="4601845"/>
                        <a:ext cx="854710" cy="569595"/>
                      </a:xfrm>
                      <a:prstGeom prst="rect">
                        <a:avLst/>
                      </a:prstGeom>
                      <a:noFill/>
                      <a:ln w="38100">
                        <a:noFill/>
                        <a:miter/>
                      </a:ln>
                    </p:spPr>
                  </p:pic>
                </p:oleObj>
              </mc:Fallback>
            </mc:AlternateContent>
          </a:graphicData>
        </a:graphic>
      </p:graphicFrame>
      <p:graphicFrame>
        <p:nvGraphicFramePr>
          <p:cNvPr id="15" name="Picture 583"/>
          <p:cNvGraphicFramePr>
            <a:graphicFrameLocks noChangeAspect="1"/>
          </p:cNvGraphicFramePr>
          <p:nvPr/>
        </p:nvGraphicFramePr>
        <p:xfrm>
          <a:off x="7242175" y="4642485"/>
          <a:ext cx="784225" cy="502920"/>
        </p:xfrm>
        <a:graphic>
          <a:graphicData uri="http://schemas.openxmlformats.org/presentationml/2006/ole">
            <mc:AlternateContent xmlns:mc="http://schemas.openxmlformats.org/markup-compatibility/2006">
              <mc:Choice xmlns:v="urn:schemas-microsoft-com:vml" Requires="v">
                <p:oleObj spid="_x0000_s78007" r:id="rId16" imgW="319405" imgH="204470" progId="Equation.DSMT4">
                  <p:embed/>
                </p:oleObj>
              </mc:Choice>
              <mc:Fallback>
                <p:oleObj r:id="rId16" imgW="319405" imgH="204470" progId="Equation.DSMT4">
                  <p:embed/>
                  <p:pic>
                    <p:nvPicPr>
                      <p:cNvPr id="0" name="图片 9"/>
                      <p:cNvPicPr/>
                      <p:nvPr/>
                    </p:nvPicPr>
                    <p:blipFill>
                      <a:blip r:embed="rId5"/>
                      <a:stretch>
                        <a:fillRect/>
                      </a:stretch>
                    </p:blipFill>
                    <p:spPr>
                      <a:xfrm>
                        <a:off x="7242175" y="4642485"/>
                        <a:ext cx="784225" cy="50292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96265" y="1435100"/>
            <a:ext cx="8139430" cy="3374390"/>
          </a:xfrm>
        </p:spPr>
        <p:txBody>
          <a:bodyPr/>
          <a:lstStyle/>
          <a:p>
            <a:pPr marL="0" indent="0">
              <a:buNone/>
            </a:pPr>
            <a:r>
              <a:rPr lang="en-US" altLang="zh-CN" sz="3200">
                <a:solidFill>
                  <a:schemeClr val="tx1"/>
                </a:solidFill>
              </a:rPr>
              <a:t>      </a:t>
            </a:r>
            <a:r>
              <a:rPr lang="zh-CN" altLang="en-US" sz="3200">
                <a:solidFill>
                  <a:schemeClr val="tx1"/>
                </a:solidFill>
              </a:rPr>
              <a:t>注意到当          时，                  ， 求和     ，           ，则这种分解的可行性可以通过取          的极限而得到证明：</a:t>
            </a:r>
          </a:p>
        </p:txBody>
      </p:sp>
      <p:graphicFrame>
        <p:nvGraphicFramePr>
          <p:cNvPr id="2" name="对象 -2147482095"/>
          <p:cNvGraphicFramePr>
            <a:graphicFrameLocks noChangeAspect="1"/>
          </p:cNvGraphicFramePr>
          <p:nvPr/>
        </p:nvGraphicFramePr>
        <p:xfrm>
          <a:off x="1845945" y="474345"/>
          <a:ext cx="5451475" cy="960755"/>
        </p:xfrm>
        <a:graphic>
          <a:graphicData uri="http://schemas.openxmlformats.org/presentationml/2006/ole">
            <mc:AlternateContent xmlns:mc="http://schemas.openxmlformats.org/markup-compatibility/2006">
              <mc:Choice xmlns:v="urn:schemas-microsoft-com:vml" Requires="v">
                <p:oleObj spid="_x0000_s79100" r:id="rId4" imgW="2233930" imgH="393700" progId="Equation.DSMT4">
                  <p:embed/>
                </p:oleObj>
              </mc:Choice>
              <mc:Fallback>
                <p:oleObj r:id="rId4" imgW="2233930" imgH="393700" progId="Equation.DSMT4">
                  <p:embed/>
                  <p:pic>
                    <p:nvPicPr>
                      <p:cNvPr id="0" name="图片 3075"/>
                      <p:cNvPicPr/>
                      <p:nvPr/>
                    </p:nvPicPr>
                    <p:blipFill>
                      <a:blip r:embed="rId5"/>
                      <a:stretch>
                        <a:fillRect/>
                      </a:stretch>
                    </p:blipFill>
                    <p:spPr>
                      <a:xfrm>
                        <a:off x="1845945" y="474345"/>
                        <a:ext cx="5451475" cy="960755"/>
                      </a:xfrm>
                      <a:prstGeom prst="rect">
                        <a:avLst/>
                      </a:prstGeom>
                      <a:noFill/>
                      <a:ln w="38100">
                        <a:noFill/>
                        <a:miter/>
                      </a:ln>
                    </p:spPr>
                  </p:pic>
                </p:oleObj>
              </mc:Fallback>
            </mc:AlternateContent>
          </a:graphicData>
        </a:graphic>
      </p:graphicFrame>
      <p:graphicFrame>
        <p:nvGraphicFramePr>
          <p:cNvPr id="3" name="Picture 586"/>
          <p:cNvGraphicFramePr>
            <a:graphicFrameLocks noChangeAspect="1"/>
          </p:cNvGraphicFramePr>
          <p:nvPr/>
        </p:nvGraphicFramePr>
        <p:xfrm>
          <a:off x="3187700" y="1555115"/>
          <a:ext cx="1303020" cy="478155"/>
        </p:xfrm>
        <a:graphic>
          <a:graphicData uri="http://schemas.openxmlformats.org/presentationml/2006/ole">
            <mc:AlternateContent xmlns:mc="http://schemas.openxmlformats.org/markup-compatibility/2006">
              <mc:Choice xmlns:v="urn:schemas-microsoft-com:vml" Requires="v">
                <p:oleObj spid="_x0000_s79101" r:id="rId6" imgW="484505" imgH="178435" progId="Equation.DSMT4">
                  <p:embed/>
                </p:oleObj>
              </mc:Choice>
              <mc:Fallback>
                <p:oleObj r:id="rId6" imgW="484505" imgH="178435" progId="Equation.DSMT4">
                  <p:embed/>
                  <p:pic>
                    <p:nvPicPr>
                      <p:cNvPr id="0" name="图片 4"/>
                      <p:cNvPicPr/>
                      <p:nvPr/>
                    </p:nvPicPr>
                    <p:blipFill>
                      <a:blip r:embed="rId7"/>
                      <a:stretch>
                        <a:fillRect/>
                      </a:stretch>
                    </p:blipFill>
                    <p:spPr>
                      <a:xfrm>
                        <a:off x="3187700" y="1555115"/>
                        <a:ext cx="1303020" cy="478155"/>
                      </a:xfrm>
                      <a:prstGeom prst="rect">
                        <a:avLst/>
                      </a:prstGeom>
                      <a:noFill/>
                      <a:ln w="38100">
                        <a:noFill/>
                        <a:miter/>
                      </a:ln>
                    </p:spPr>
                  </p:pic>
                </p:oleObj>
              </mc:Fallback>
            </mc:AlternateContent>
          </a:graphicData>
        </a:graphic>
      </p:graphicFrame>
      <p:graphicFrame>
        <p:nvGraphicFramePr>
          <p:cNvPr id="6" name="对象 -2147482093"/>
          <p:cNvGraphicFramePr>
            <a:graphicFrameLocks noChangeAspect="1"/>
          </p:cNvGraphicFramePr>
          <p:nvPr/>
        </p:nvGraphicFramePr>
        <p:xfrm>
          <a:off x="5196840" y="1555115"/>
          <a:ext cx="2543175" cy="558800"/>
        </p:xfrm>
        <a:graphic>
          <a:graphicData uri="http://schemas.openxmlformats.org/presentationml/2006/ole">
            <mc:AlternateContent xmlns:mc="http://schemas.openxmlformats.org/markup-compatibility/2006">
              <mc:Choice xmlns:v="urn:schemas-microsoft-com:vml" Requires="v">
                <p:oleObj spid="_x0000_s79102" r:id="rId8" imgW="1040765" imgH="228600" progId="Equation.DSMT4">
                  <p:embed/>
                </p:oleObj>
              </mc:Choice>
              <mc:Fallback>
                <p:oleObj r:id="rId8" imgW="1040765" imgH="228600" progId="Equation.DSMT4">
                  <p:embed/>
                  <p:pic>
                    <p:nvPicPr>
                      <p:cNvPr id="0" name="图片 5"/>
                      <p:cNvPicPr/>
                      <p:nvPr/>
                    </p:nvPicPr>
                    <p:blipFill>
                      <a:blip r:embed="rId9"/>
                      <a:stretch>
                        <a:fillRect/>
                      </a:stretch>
                    </p:blipFill>
                    <p:spPr>
                      <a:xfrm>
                        <a:off x="5196840" y="1555115"/>
                        <a:ext cx="2543175" cy="558800"/>
                      </a:xfrm>
                      <a:prstGeom prst="rect">
                        <a:avLst/>
                      </a:prstGeom>
                      <a:noFill/>
                      <a:ln w="38100">
                        <a:noFill/>
                        <a:miter/>
                      </a:ln>
                    </p:spPr>
                  </p:pic>
                </p:oleObj>
              </mc:Fallback>
            </mc:AlternateContent>
          </a:graphicData>
        </a:graphic>
      </p:graphicFrame>
      <p:graphicFrame>
        <p:nvGraphicFramePr>
          <p:cNvPr id="8" name="Picture 588"/>
          <p:cNvGraphicFramePr>
            <a:graphicFrameLocks noChangeAspect="1"/>
          </p:cNvGraphicFramePr>
          <p:nvPr/>
        </p:nvGraphicFramePr>
        <p:xfrm>
          <a:off x="7935595" y="1588770"/>
          <a:ext cx="532765" cy="625475"/>
        </p:xfrm>
        <a:graphic>
          <a:graphicData uri="http://schemas.openxmlformats.org/presentationml/2006/ole">
            <mc:AlternateContent xmlns:mc="http://schemas.openxmlformats.org/markup-compatibility/2006">
              <mc:Choice xmlns:v="urn:schemas-microsoft-com:vml" Requires="v">
                <p:oleObj spid="_x0000_s79103" r:id="rId10" imgW="294005" imgH="344805" progId="Equation.DSMT4">
                  <p:embed/>
                </p:oleObj>
              </mc:Choice>
              <mc:Fallback>
                <p:oleObj r:id="rId10" imgW="294005" imgH="344805" progId="Equation.DSMT4">
                  <p:embed/>
                  <p:pic>
                    <p:nvPicPr>
                      <p:cNvPr id="0" name="图片 6"/>
                      <p:cNvPicPr/>
                      <p:nvPr/>
                    </p:nvPicPr>
                    <p:blipFill>
                      <a:blip r:embed="rId11"/>
                      <a:stretch>
                        <a:fillRect/>
                      </a:stretch>
                    </p:blipFill>
                    <p:spPr>
                      <a:xfrm>
                        <a:off x="7935595" y="1588770"/>
                        <a:ext cx="532765" cy="625475"/>
                      </a:xfrm>
                      <a:prstGeom prst="rect">
                        <a:avLst/>
                      </a:prstGeom>
                      <a:noFill/>
                      <a:ln w="38100">
                        <a:noFill/>
                        <a:miter/>
                      </a:ln>
                    </p:spPr>
                  </p:pic>
                </p:oleObj>
              </mc:Fallback>
            </mc:AlternateContent>
          </a:graphicData>
        </a:graphic>
      </p:graphicFrame>
      <p:graphicFrame>
        <p:nvGraphicFramePr>
          <p:cNvPr id="10" name="Picture 589"/>
          <p:cNvGraphicFramePr>
            <a:graphicFrameLocks noChangeAspect="1"/>
          </p:cNvGraphicFramePr>
          <p:nvPr/>
        </p:nvGraphicFramePr>
        <p:xfrm>
          <a:off x="1598930" y="2180590"/>
          <a:ext cx="815340" cy="598170"/>
        </p:xfrm>
        <a:graphic>
          <a:graphicData uri="http://schemas.openxmlformats.org/presentationml/2006/ole">
            <mc:AlternateContent xmlns:mc="http://schemas.openxmlformats.org/markup-compatibility/2006">
              <mc:Choice xmlns:v="urn:schemas-microsoft-com:vml" Requires="v">
                <p:oleObj spid="_x0000_s79104" r:id="rId12" imgW="382905" imgH="280670" progId="Equation.DSMT4">
                  <p:embed/>
                </p:oleObj>
              </mc:Choice>
              <mc:Fallback>
                <p:oleObj r:id="rId12" imgW="382905" imgH="280670" progId="Equation.DSMT4">
                  <p:embed/>
                  <p:pic>
                    <p:nvPicPr>
                      <p:cNvPr id="0" name="图片 7"/>
                      <p:cNvPicPr/>
                      <p:nvPr/>
                    </p:nvPicPr>
                    <p:blipFill>
                      <a:blip r:embed="rId13"/>
                      <a:stretch>
                        <a:fillRect/>
                      </a:stretch>
                    </p:blipFill>
                    <p:spPr>
                      <a:xfrm>
                        <a:off x="1598930" y="2180590"/>
                        <a:ext cx="815340" cy="598170"/>
                      </a:xfrm>
                      <a:prstGeom prst="rect">
                        <a:avLst/>
                      </a:prstGeom>
                      <a:noFill/>
                      <a:ln w="38100">
                        <a:noFill/>
                        <a:miter/>
                      </a:ln>
                    </p:spPr>
                  </p:pic>
                </p:oleObj>
              </mc:Fallback>
            </mc:AlternateContent>
          </a:graphicData>
        </a:graphic>
      </p:graphicFrame>
      <p:graphicFrame>
        <p:nvGraphicFramePr>
          <p:cNvPr id="12" name="对象 -2147482090"/>
          <p:cNvGraphicFramePr>
            <a:graphicFrameLocks noChangeAspect="1"/>
          </p:cNvGraphicFramePr>
          <p:nvPr/>
        </p:nvGraphicFramePr>
        <p:xfrm>
          <a:off x="2458720" y="2207895"/>
          <a:ext cx="1632585" cy="504825"/>
        </p:xfrm>
        <a:graphic>
          <a:graphicData uri="http://schemas.openxmlformats.org/presentationml/2006/ole">
            <mc:AlternateContent xmlns:mc="http://schemas.openxmlformats.org/markup-compatibility/2006">
              <mc:Choice xmlns:v="urn:schemas-microsoft-com:vml" Requires="v">
                <p:oleObj spid="_x0000_s79105" r:id="rId14" imgW="570230" imgH="177800" progId="Equation.DSMT4">
                  <p:embed/>
                </p:oleObj>
              </mc:Choice>
              <mc:Fallback>
                <p:oleObj r:id="rId14" imgW="570230" imgH="177800" progId="Equation.DSMT4">
                  <p:embed/>
                  <p:pic>
                    <p:nvPicPr>
                      <p:cNvPr id="0" name="图片 8"/>
                      <p:cNvPicPr/>
                      <p:nvPr/>
                    </p:nvPicPr>
                    <p:blipFill>
                      <a:blip r:embed="rId15"/>
                      <a:stretch>
                        <a:fillRect/>
                      </a:stretch>
                    </p:blipFill>
                    <p:spPr>
                      <a:xfrm>
                        <a:off x="2458720" y="2207895"/>
                        <a:ext cx="1632585" cy="504825"/>
                      </a:xfrm>
                      <a:prstGeom prst="rect">
                        <a:avLst/>
                      </a:prstGeom>
                      <a:noFill/>
                      <a:ln w="38100">
                        <a:noFill/>
                        <a:miter/>
                      </a:ln>
                    </p:spPr>
                  </p:pic>
                </p:oleObj>
              </mc:Fallback>
            </mc:AlternateContent>
          </a:graphicData>
        </a:graphic>
      </p:graphicFrame>
      <p:graphicFrame>
        <p:nvGraphicFramePr>
          <p:cNvPr id="14" name="Picture 586"/>
          <p:cNvGraphicFramePr>
            <a:graphicFrameLocks noChangeAspect="1"/>
          </p:cNvGraphicFramePr>
          <p:nvPr/>
        </p:nvGraphicFramePr>
        <p:xfrm>
          <a:off x="2814955" y="2856865"/>
          <a:ext cx="1303020" cy="478155"/>
        </p:xfrm>
        <a:graphic>
          <a:graphicData uri="http://schemas.openxmlformats.org/presentationml/2006/ole">
            <mc:AlternateContent xmlns:mc="http://schemas.openxmlformats.org/markup-compatibility/2006">
              <mc:Choice xmlns:v="urn:schemas-microsoft-com:vml" Requires="v">
                <p:oleObj spid="_x0000_s79106" r:id="rId16" imgW="484505" imgH="178435" progId="Equation.DSMT4">
                  <p:embed/>
                </p:oleObj>
              </mc:Choice>
              <mc:Fallback>
                <p:oleObj r:id="rId16" imgW="484505" imgH="178435" progId="Equation.DSMT4">
                  <p:embed/>
                  <p:pic>
                    <p:nvPicPr>
                      <p:cNvPr id="0" name="图片 4"/>
                      <p:cNvPicPr/>
                      <p:nvPr/>
                    </p:nvPicPr>
                    <p:blipFill>
                      <a:blip r:embed="rId7"/>
                      <a:stretch>
                        <a:fillRect/>
                      </a:stretch>
                    </p:blipFill>
                    <p:spPr>
                      <a:xfrm>
                        <a:off x="2814955" y="2856865"/>
                        <a:ext cx="1303020" cy="478155"/>
                      </a:xfrm>
                      <a:prstGeom prst="rect">
                        <a:avLst/>
                      </a:prstGeom>
                      <a:noFill/>
                      <a:ln w="38100">
                        <a:noFill/>
                        <a:miter/>
                      </a:ln>
                    </p:spPr>
                  </p:pic>
                </p:oleObj>
              </mc:Fallback>
            </mc:AlternateContent>
          </a:graphicData>
        </a:graphic>
      </p:graphicFrame>
      <p:graphicFrame>
        <p:nvGraphicFramePr>
          <p:cNvPr id="16" name="对象 -2147482088"/>
          <p:cNvGraphicFramePr>
            <a:graphicFrameLocks noChangeAspect="1"/>
          </p:cNvGraphicFramePr>
          <p:nvPr/>
        </p:nvGraphicFramePr>
        <p:xfrm>
          <a:off x="1657350" y="3589020"/>
          <a:ext cx="5855970" cy="901065"/>
        </p:xfrm>
        <a:graphic>
          <a:graphicData uri="http://schemas.openxmlformats.org/presentationml/2006/ole">
            <mc:AlternateContent xmlns:mc="http://schemas.openxmlformats.org/markup-compatibility/2006">
              <mc:Choice xmlns:v="urn:schemas-microsoft-com:vml" Requires="v">
                <p:oleObj spid="_x0000_s79107" r:id="rId17" imgW="2805430" imgH="431800" progId="Equation.DSMT4">
                  <p:embed/>
                </p:oleObj>
              </mc:Choice>
              <mc:Fallback>
                <p:oleObj r:id="rId17" imgW="2805430" imgH="431800" progId="Equation.DSMT4">
                  <p:embed/>
                  <p:pic>
                    <p:nvPicPr>
                      <p:cNvPr id="0" name="图片 11"/>
                      <p:cNvPicPr/>
                      <p:nvPr/>
                    </p:nvPicPr>
                    <p:blipFill>
                      <a:blip r:embed="rId18"/>
                      <a:stretch>
                        <a:fillRect/>
                      </a:stretch>
                    </p:blipFill>
                    <p:spPr>
                      <a:xfrm>
                        <a:off x="1657350" y="3589020"/>
                        <a:ext cx="5855970" cy="901065"/>
                      </a:xfrm>
                      <a:prstGeom prst="rect">
                        <a:avLst/>
                      </a:prstGeom>
                      <a:noFill/>
                      <a:ln w="38100">
                        <a:noFill/>
                        <a:miter/>
                      </a:ln>
                    </p:spPr>
                  </p:pic>
                </p:oleObj>
              </mc:Fallback>
            </mc:AlternateContent>
          </a:graphicData>
        </a:graphic>
      </p:graphicFrame>
      <p:graphicFrame>
        <p:nvGraphicFramePr>
          <p:cNvPr id="18" name="对象 -2147482087"/>
          <p:cNvGraphicFramePr>
            <a:graphicFrameLocks noChangeAspect="1"/>
          </p:cNvGraphicFramePr>
          <p:nvPr/>
        </p:nvGraphicFramePr>
        <p:xfrm>
          <a:off x="2266315" y="4638040"/>
          <a:ext cx="5273675" cy="901065"/>
        </p:xfrm>
        <a:graphic>
          <a:graphicData uri="http://schemas.openxmlformats.org/presentationml/2006/ole">
            <mc:AlternateContent xmlns:mc="http://schemas.openxmlformats.org/markup-compatibility/2006">
              <mc:Choice xmlns:v="urn:schemas-microsoft-com:vml" Requires="v">
                <p:oleObj spid="_x0000_s79108" r:id="rId19" imgW="2526030" imgH="431800" progId="Equation.DSMT4">
                  <p:embed/>
                </p:oleObj>
              </mc:Choice>
              <mc:Fallback>
                <p:oleObj r:id="rId19" imgW="2526030" imgH="431800" progId="Equation.DSMT4">
                  <p:embed/>
                  <p:pic>
                    <p:nvPicPr>
                      <p:cNvPr id="0" name="图片 12"/>
                      <p:cNvPicPr/>
                      <p:nvPr/>
                    </p:nvPicPr>
                    <p:blipFill>
                      <a:blip r:embed="rId20"/>
                      <a:stretch>
                        <a:fillRect/>
                      </a:stretch>
                    </p:blipFill>
                    <p:spPr>
                      <a:xfrm>
                        <a:off x="2266315" y="4638040"/>
                        <a:ext cx="5273675" cy="901065"/>
                      </a:xfrm>
                      <a:prstGeom prst="rect">
                        <a:avLst/>
                      </a:prstGeom>
                      <a:noFill/>
                      <a:ln w="38100">
                        <a:noFill/>
                        <a:miter/>
                      </a:ln>
                    </p:spPr>
                  </p:pic>
                </p:oleObj>
              </mc:Fallback>
            </mc:AlternateContent>
          </a:graphicData>
        </a:graphic>
      </p:graphicFrame>
      <p:graphicFrame>
        <p:nvGraphicFramePr>
          <p:cNvPr id="20" name="对象 -2147482086"/>
          <p:cNvGraphicFramePr>
            <a:graphicFrameLocks noChangeAspect="1"/>
          </p:cNvGraphicFramePr>
          <p:nvPr/>
        </p:nvGraphicFramePr>
        <p:xfrm>
          <a:off x="2266315" y="5711190"/>
          <a:ext cx="2944495" cy="764540"/>
        </p:xfrm>
        <a:graphic>
          <a:graphicData uri="http://schemas.openxmlformats.org/presentationml/2006/ole">
            <mc:AlternateContent xmlns:mc="http://schemas.openxmlformats.org/markup-compatibility/2006">
              <mc:Choice xmlns:v="urn:schemas-microsoft-com:vml" Requires="v">
                <p:oleObj spid="_x0000_s79109" r:id="rId21" imgW="1269365" imgH="330200" progId="Equation.DSMT4">
                  <p:embed/>
                </p:oleObj>
              </mc:Choice>
              <mc:Fallback>
                <p:oleObj r:id="rId21" imgW="1269365" imgH="330200" progId="Equation.DSMT4">
                  <p:embed/>
                  <p:pic>
                    <p:nvPicPr>
                      <p:cNvPr id="0" name="图片 13"/>
                      <p:cNvPicPr/>
                      <p:nvPr/>
                    </p:nvPicPr>
                    <p:blipFill>
                      <a:blip r:embed="rId22"/>
                      <a:stretch>
                        <a:fillRect/>
                      </a:stretch>
                    </p:blipFill>
                    <p:spPr>
                      <a:xfrm>
                        <a:off x="2266315" y="5711190"/>
                        <a:ext cx="2944495" cy="76454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550" y="432000"/>
            <a:ext cx="8051040" cy="648000"/>
          </a:xfrm>
        </p:spPr>
        <p:txBody>
          <a:bodyPr/>
          <a:lstStyle/>
          <a:p>
            <a:r>
              <a:rPr lang="en-US" altLang="zh-CN" sz="3600" dirty="0">
                <a:solidFill>
                  <a:srgbClr val="C00000"/>
                </a:solidFill>
              </a:rPr>
              <a:t>4.</a:t>
            </a:r>
            <a:r>
              <a:rPr lang="zh-CN" altLang="en-US" sz="3600" dirty="0">
                <a:solidFill>
                  <a:srgbClr val="C00000"/>
                </a:solidFill>
              </a:rPr>
              <a:t>需要思考的问题</a:t>
            </a:r>
          </a:p>
        </p:txBody>
      </p:sp>
      <p:sp>
        <p:nvSpPr>
          <p:cNvPr id="4" name="文本框 3"/>
          <p:cNvSpPr txBox="1"/>
          <p:nvPr/>
        </p:nvSpPr>
        <p:spPr>
          <a:xfrm>
            <a:off x="502285" y="2037080"/>
            <a:ext cx="8139430" cy="780415"/>
          </a:xfrm>
          <a:prstGeom prst="rect">
            <a:avLst/>
          </a:prstGeom>
          <a:noFill/>
        </p:spPr>
        <p:txBody>
          <a:bodyPr wrap="square" rtlCol="0">
            <a:spAutoFit/>
          </a:bodyPr>
          <a:lstStyle/>
          <a:p>
            <a:pPr>
              <a:lnSpc>
                <a:spcPct val="140000"/>
              </a:lnSpc>
            </a:pPr>
            <a:r>
              <a:rPr lang="en-US" altLang="zh-CN" sz="3000" b="1" dirty="0">
                <a:sym typeface="+mn-ea"/>
              </a:rPr>
              <a:t>     </a:t>
            </a:r>
            <a:r>
              <a:rPr lang="en-US" altLang="zh-CN" sz="3200" dirty="0">
                <a:sym typeface="+mn-ea"/>
              </a:rPr>
              <a:t> </a:t>
            </a:r>
            <a:endParaRPr lang="zh-CN" altLang="en-US" sz="3200"/>
          </a:p>
        </p:txBody>
      </p:sp>
      <p:sp>
        <p:nvSpPr>
          <p:cNvPr id="6" name="内容占位符 5"/>
          <p:cNvSpPr>
            <a:spLocks noGrp="1"/>
          </p:cNvSpPr>
          <p:nvPr>
            <p:ph idx="1"/>
          </p:nvPr>
        </p:nvSpPr>
        <p:spPr/>
        <p:txBody>
          <a:bodyPr/>
          <a:lstStyle/>
          <a:p>
            <a:pPr marL="0" indent="0">
              <a:buNone/>
            </a:pPr>
            <a:r>
              <a:rPr lang="en-US" altLang="zh-CN" sz="3200"/>
              <a:t>1</a:t>
            </a:r>
            <a:r>
              <a:rPr sz="3200"/>
              <a:t>、通过冲激函数的性质和运算过程，以及正交分解过程，思考冲激函数和普通函数的区别，思考信号与系统课程为什么要引入冲激函数？</a:t>
            </a:r>
          </a:p>
          <a:p>
            <a:pPr marL="0" indent="0">
              <a:buNone/>
            </a:pPr>
            <a:r>
              <a:rPr lang="en-US" altLang="zh-CN" sz="3200"/>
              <a:t>2</a:t>
            </a:r>
            <a:r>
              <a:rPr sz="3200"/>
              <a:t>、深入理解</a:t>
            </a:r>
            <a:r>
              <a:rPr sz="3200">
                <a:sym typeface="+mn-ea"/>
              </a:rPr>
              <a:t>信号</a:t>
            </a:r>
            <a:r>
              <a:rPr sz="3200"/>
              <a:t>正交分解的意义和作用，百度其它正交分解方法以及非正交分解方法，开阔视野。</a:t>
            </a:r>
          </a:p>
        </p:txBody>
      </p:sp>
    </p:spTree>
    <p:custDataLst>
      <p:tags r:id="rId1"/>
    </p:custDataLst>
  </p:cSld>
  <p:clrMapOvr>
    <a:masterClrMapping/>
  </p:clrMapOvr>
  <p:transition>
    <p:blinds/>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502285" y="768350"/>
            <a:ext cx="8139430" cy="1173480"/>
          </a:xfrm>
        </p:spPr>
        <p:txBody>
          <a:bodyPr>
            <a:scene3d>
              <a:camera prst="orthographicFront"/>
              <a:lightRig rig="soft" dir="t">
                <a:rot lat="0" lon="0" rev="15600000"/>
              </a:lightRig>
            </a:scene3d>
            <a:sp3d extrusionH="57150" prstMaterial="softEdge">
              <a:bevelT w="25400" h="38100"/>
            </a:sp3d>
          </a:bodyPr>
          <a:lstStyle/>
          <a:p>
            <a:r>
              <a:rPr lang="zh-CN" altLang="en-US" sz="9000" b="1">
                <a:gradFill>
                  <a:gsLst>
                    <a:gs pos="0">
                      <a:srgbClr val="012D86"/>
                    </a:gs>
                    <a:gs pos="100000">
                      <a:srgbClr val="0E2557"/>
                    </a:gs>
                  </a:gsLst>
                  <a:lin scaled="0"/>
                </a:gradFill>
                <a:effectLst>
                  <a:outerShdw blurRad="50800" dist="38100" dir="2700000" algn="tl" rotWithShape="0">
                    <a:prstClr val="black">
                      <a:alpha val="40000"/>
                    </a:prstClr>
                  </a:outerShdw>
                </a:effectLst>
                <a:latin typeface="仿宋" panose="02010609060101010101" charset="-122"/>
                <a:ea typeface="仿宋" panose="02010609060101010101" charset="-122"/>
              </a:rPr>
              <a:t>信号与系统</a:t>
            </a:r>
          </a:p>
        </p:txBody>
      </p:sp>
      <p:sp>
        <p:nvSpPr>
          <p:cNvPr id="3" name="副标题 2"/>
          <p:cNvSpPr>
            <a:spLocks noGrp="1"/>
          </p:cNvSpPr>
          <p:nvPr>
            <p:ph type="subTitle" idx="1"/>
            <p:custDataLst>
              <p:tags r:id="rId3"/>
            </p:custDataLst>
          </p:nvPr>
        </p:nvSpPr>
        <p:spPr>
          <a:xfrm>
            <a:off x="266700" y="2445385"/>
            <a:ext cx="8610600" cy="951230"/>
          </a:xfrm>
        </p:spPr>
        <p:txBody>
          <a:bodyPr/>
          <a:lstStyle/>
          <a:p>
            <a:r>
              <a:rPr lang="zh-CN" altLang="en-US" sz="5500">
                <a:ln w="9525">
                  <a:solidFill>
                    <a:schemeClr val="bg1"/>
                  </a:solidFill>
                  <a:prstDash val="solid"/>
                </a:ln>
                <a:solidFill>
                  <a:schemeClr val="tx1"/>
                </a:solidFill>
                <a:effectLst>
                  <a:outerShdw blurRad="12700" dist="38100" dir="2700000" algn="tl" rotWithShape="0">
                    <a:schemeClr val="bg1">
                      <a:lumMod val="50000"/>
                    </a:schemeClr>
                  </a:outerShdw>
                </a:effectLst>
                <a:latin typeface="仿宋" panose="02010609060101010101" charset="-122"/>
                <a:ea typeface="仿宋" panose="02010609060101010101" charset="-122"/>
              </a:rPr>
              <a:t>西北大学</a:t>
            </a:r>
          </a:p>
          <a:p>
            <a:r>
              <a:rPr lang="zh-CN" altLang="en-US" sz="5500">
                <a:ln w="9525">
                  <a:solidFill>
                    <a:schemeClr val="bg1"/>
                  </a:solidFill>
                  <a:prstDash val="solid"/>
                </a:ln>
                <a:solidFill>
                  <a:schemeClr val="tx1"/>
                </a:solidFill>
                <a:effectLst>
                  <a:outerShdw blurRad="12700" dist="38100" dir="2700000" algn="tl" rotWithShape="0">
                    <a:schemeClr val="bg1">
                      <a:lumMod val="50000"/>
                    </a:schemeClr>
                  </a:outerShdw>
                </a:effectLst>
                <a:latin typeface="仿宋" panose="02010609060101010101" charset="-122"/>
                <a:ea typeface="仿宋" panose="02010609060101010101" charset="-122"/>
              </a:rPr>
              <a:t>信息科学与技术学院</a:t>
            </a:r>
          </a:p>
        </p:txBody>
      </p:sp>
      <p:sp>
        <p:nvSpPr>
          <p:cNvPr id="7" name="文本框 6"/>
          <p:cNvSpPr txBox="1"/>
          <p:nvPr/>
        </p:nvSpPr>
        <p:spPr>
          <a:xfrm>
            <a:off x="977265" y="4742815"/>
            <a:ext cx="7506335" cy="938719"/>
          </a:xfrm>
          <a:prstGeom prst="rect">
            <a:avLst/>
          </a:prstGeom>
          <a:noFill/>
        </p:spPr>
        <p:txBody>
          <a:bodyPr wrap="square" rtlCol="0">
            <a:spAutoFit/>
            <a:scene3d>
              <a:camera prst="orthographicFront"/>
              <a:lightRig rig="threePt" dir="t"/>
            </a:scene3d>
          </a:bodyPr>
          <a:lstStyle/>
          <a:p>
            <a:pPr algn="ctr"/>
            <a:r>
              <a:rPr lang="zh-CN" altLang="en-US" sz="5500" dirty="0" smtClean="0">
                <a:ln w="12700">
                  <a:solidFill>
                    <a:srgbClr val="002060"/>
                  </a:solidFill>
                  <a:prstDash val="solid"/>
                </a:ln>
                <a:solidFill>
                  <a:schemeClr val="accent1"/>
                </a:solidFill>
                <a:effectLst>
                  <a:outerShdw dist="38100" dir="2640000" algn="bl" rotWithShape="0">
                    <a:schemeClr val="accent1"/>
                  </a:outerShdw>
                </a:effectLst>
                <a:latin typeface="仿宋" panose="02010609060101010101" charset="-122"/>
                <a:ea typeface="仿宋" panose="02010609060101010101" charset="-122"/>
              </a:rPr>
              <a:t>郭红波 </a:t>
            </a:r>
            <a:r>
              <a:rPr lang="zh-CN" altLang="en-US" sz="5500" dirty="0">
                <a:ln w="12700">
                  <a:solidFill>
                    <a:srgbClr val="002060"/>
                  </a:solidFill>
                  <a:prstDash val="solid"/>
                </a:ln>
                <a:solidFill>
                  <a:schemeClr val="accent1"/>
                </a:solidFill>
                <a:effectLst>
                  <a:outerShdw dist="38100" dir="2640000" algn="bl" rotWithShape="0">
                    <a:schemeClr val="accent1"/>
                  </a:outerShdw>
                </a:effectLst>
                <a:latin typeface="仿宋" panose="02010609060101010101" charset="-122"/>
                <a:ea typeface="仿宋" panose="02010609060101010101" charset="-122"/>
              </a:rPr>
              <a:t>副教授</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1" nodeType="with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plus(in)">
                                      <p:cBhvr>
                                        <p:cTn id="7" dur="1000"/>
                                        <p:tgtEl>
                                          <p:spTgt spid="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000" fill="hold">
                                          <p:stCondLst>
                                            <p:cond delay="0"/>
                                          </p:stCondLst>
                                        </p:cTn>
                                        <p:tgtEl>
                                          <p:spTgt spid="3">
                                            <p:txEl>
                                              <p:pRg st="0" end="0"/>
                                            </p:txEl>
                                          </p:spTgt>
                                        </p:tgtEl>
                                        <p:attrNameLst>
                                          <p:attrName>style.visibility</p:attrName>
                                        </p:attrNameLst>
                                      </p:cBhvr>
                                      <p:to>
                                        <p:strVal val="visible"/>
                                      </p:to>
                                    </p:set>
                                    <p:animEffect transition="in" filter="wipe(up)">
                                      <p:cBhvr>
                                        <p:cTn id="11" dur="1000"/>
                                        <p:tgtEl>
                                          <p:spTgt spid="3">
                                            <p:txEl>
                                              <p:pRg st="0" end="0"/>
                                            </p:txEl>
                                          </p:spTgt>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000" fill="hold">
                                          <p:stCondLst>
                                            <p:cond delay="0"/>
                                          </p:stCondLst>
                                        </p:cTn>
                                        <p:tgtEl>
                                          <p:spTgt spid="3">
                                            <p:txEl>
                                              <p:pRg st="1" end="1"/>
                                            </p:txEl>
                                          </p:spTgt>
                                        </p:tgtEl>
                                        <p:attrNameLst>
                                          <p:attrName>style.visibility</p:attrName>
                                        </p:attrNameLst>
                                      </p:cBhvr>
                                      <p:to>
                                        <p:strVal val="visible"/>
                                      </p:to>
                                    </p:set>
                                    <p:animEffect transition="in" filter="wipe(up)">
                                      <p:cBhvr>
                                        <p:cTn id="15" dur="1000"/>
                                        <p:tgtEl>
                                          <p:spTgt spid="3">
                                            <p:txEl>
                                              <p:pRg st="1" end="1"/>
                                            </p:txEl>
                                          </p:spTgt>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000" fill="hold">
                                          <p:stCondLst>
                                            <p:cond delay="0"/>
                                          </p:stCondLst>
                                        </p:cTn>
                                        <p:tgtEl>
                                          <p:spTgt spid="7">
                                            <p:txEl>
                                              <p:pRg st="0" end="0"/>
                                            </p:txEl>
                                          </p:spTgt>
                                        </p:tgtEl>
                                        <p:attrNameLst>
                                          <p:attrName>style.visibility</p:attrName>
                                        </p:attrNameLst>
                                      </p:cBhvr>
                                      <p:to>
                                        <p:strVal val="visible"/>
                                      </p:to>
                                    </p:set>
                                    <p:animEffect transition="in" filter="wipe(up)">
                                      <p:cBhvr>
                                        <p:cTn id="19"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sz="2400" b="1" dirty="0">
                <a:solidFill>
                  <a:schemeClr val="tx1"/>
                </a:solidFill>
              </a:rPr>
              <a:t>1与普通函数的乘积:</a:t>
            </a:r>
          </a:p>
          <a:p>
            <a:pPr marL="0" indent="0">
              <a:buNone/>
            </a:pPr>
            <a:endParaRPr lang="en-US" altLang="zh-CN" sz="2400" b="1" dirty="0">
              <a:solidFill>
                <a:schemeClr val="tx1"/>
              </a:solidFill>
            </a:endParaRPr>
          </a:p>
          <a:p>
            <a:pPr marL="0" indent="0">
              <a:buNone/>
            </a:pPr>
            <a:endParaRPr lang="en-US" altLang="zh-CN" sz="2400" b="1" dirty="0">
              <a:solidFill>
                <a:schemeClr val="tx1"/>
              </a:solidFill>
            </a:endParaRPr>
          </a:p>
          <a:p>
            <a:pPr marL="0" indent="0">
              <a:buNone/>
            </a:pPr>
            <a:r>
              <a:rPr lang="en-US" altLang="zh-CN" sz="2400" b="1" dirty="0">
                <a:solidFill>
                  <a:schemeClr val="tx1"/>
                </a:solidFill>
              </a:rPr>
              <a:t>2移位:</a:t>
            </a:r>
          </a:p>
          <a:p>
            <a:pPr marL="0" indent="0">
              <a:buNone/>
            </a:pPr>
            <a:endParaRPr lang="en-US" altLang="zh-CN" sz="2400" b="1" dirty="0">
              <a:solidFill>
                <a:schemeClr val="tx1"/>
              </a:solidFill>
            </a:endParaRPr>
          </a:p>
          <a:p>
            <a:pPr marL="0" indent="0">
              <a:buNone/>
            </a:pPr>
            <a:endParaRPr lang="en-US" altLang="zh-CN" sz="2400" b="1" dirty="0">
              <a:solidFill>
                <a:schemeClr val="tx1"/>
              </a:solidFill>
            </a:endParaRPr>
          </a:p>
          <a:p>
            <a:pPr marL="0" indent="0">
              <a:buNone/>
            </a:pPr>
            <a:r>
              <a:rPr lang="en-US" altLang="zh-CN" sz="2400" b="1" dirty="0">
                <a:solidFill>
                  <a:schemeClr val="tx1"/>
                </a:solidFill>
              </a:rPr>
              <a:t>3尺度变换: </a:t>
            </a:r>
          </a:p>
          <a:p>
            <a:pPr marL="0" indent="0">
              <a:buNone/>
            </a:pPr>
            <a:endParaRPr lang="en-US" altLang="zh-CN" sz="2400" b="1" dirty="0">
              <a:solidFill>
                <a:schemeClr val="tx1"/>
              </a:solidFill>
            </a:endParaRPr>
          </a:p>
          <a:p>
            <a:pPr marL="0" indent="0">
              <a:buNone/>
            </a:pPr>
            <a:endParaRPr lang="zh-CN" altLang="en-US" sz="2400" b="1" dirty="0">
              <a:solidFill>
                <a:schemeClr val="tx1"/>
              </a:solidFill>
            </a:endParaRPr>
          </a:p>
        </p:txBody>
      </p:sp>
      <p:sp>
        <p:nvSpPr>
          <p:cNvPr id="7" name="标题 6"/>
          <p:cNvSpPr>
            <a:spLocks noGrp="1"/>
          </p:cNvSpPr>
          <p:nvPr>
            <p:ph type="title"/>
          </p:nvPr>
        </p:nvSpPr>
        <p:spPr/>
        <p:txBody>
          <a:bodyPr/>
          <a:lstStyle/>
          <a:p>
            <a:r>
              <a:rPr dirty="0" smtClean="0"/>
              <a:t>复习：</a:t>
            </a:r>
            <a:r>
              <a:rPr dirty="0">
                <a:sym typeface="+mn-ea"/>
              </a:rPr>
              <a:t>冲击函数的性质与运算</a:t>
            </a:r>
          </a:p>
        </p:txBody>
      </p:sp>
      <p:graphicFrame>
        <p:nvGraphicFramePr>
          <p:cNvPr id="2" name="对象 -2147482358"/>
          <p:cNvGraphicFramePr>
            <a:graphicFrameLocks noChangeAspect="1"/>
          </p:cNvGraphicFramePr>
          <p:nvPr/>
        </p:nvGraphicFramePr>
        <p:xfrm>
          <a:off x="3550285" y="2097088"/>
          <a:ext cx="200025" cy="335915"/>
        </p:xfrm>
        <a:graphic>
          <a:graphicData uri="http://schemas.openxmlformats.org/presentationml/2006/ole">
            <mc:AlternateContent xmlns:mc="http://schemas.openxmlformats.org/markup-compatibility/2006">
              <mc:Choice xmlns:v="urn:schemas-microsoft-com:vml" Requires="v">
                <p:oleObj spid="_x0000_s108586" r:id="rId4" imgW="114300" imgH="177165" progId="Equation.DSMT4">
                  <p:embed/>
                </p:oleObj>
              </mc:Choice>
              <mc:Fallback>
                <p:oleObj r:id="rId4" imgW="114300" imgH="177165" progId="Equation.DSMT4">
                  <p:embed/>
                  <p:pic>
                    <p:nvPicPr>
                      <p:cNvPr id="0" name=""/>
                      <p:cNvPicPr/>
                      <p:nvPr/>
                    </p:nvPicPr>
                    <p:blipFill>
                      <a:blip r:embed="rId5"/>
                      <a:srcRect l="468" t="7134" r="33668" b="-7134"/>
                      <a:stretch>
                        <a:fillRect/>
                      </a:stretch>
                    </p:blipFill>
                    <p:spPr>
                      <a:xfrm>
                        <a:off x="3550285" y="2097088"/>
                        <a:ext cx="200025" cy="335915"/>
                      </a:xfrm>
                      <a:prstGeom prst="rect">
                        <a:avLst/>
                      </a:prstGeom>
                      <a:noFill/>
                      <a:ln w="38100">
                        <a:noFill/>
                        <a:miter/>
                      </a:ln>
                    </p:spPr>
                  </p:pic>
                </p:oleObj>
              </mc:Fallback>
            </mc:AlternateContent>
          </a:graphicData>
        </a:graphic>
      </p:graphicFrame>
      <p:graphicFrame>
        <p:nvGraphicFramePr>
          <p:cNvPr id="14" name="对象 -2147482341"/>
          <p:cNvGraphicFramePr>
            <a:graphicFrameLocks noChangeAspect="1"/>
          </p:cNvGraphicFramePr>
          <p:nvPr/>
        </p:nvGraphicFramePr>
        <p:xfrm>
          <a:off x="2922270" y="5981700"/>
          <a:ext cx="101600" cy="495935"/>
        </p:xfrm>
        <a:graphic>
          <a:graphicData uri="http://schemas.openxmlformats.org/presentationml/2006/ole">
            <mc:AlternateContent xmlns:mc="http://schemas.openxmlformats.org/markup-compatibility/2006">
              <mc:Choice xmlns:v="urn:schemas-microsoft-com:vml" Requires="v">
                <p:oleObj spid="_x0000_s108587" r:id="rId6" imgW="114300" imgH="177165" progId="Equation.DSMT4">
                  <p:embed/>
                </p:oleObj>
              </mc:Choice>
              <mc:Fallback>
                <p:oleObj r:id="rId6" imgW="114300" imgH="177165" progId="Equation.DSMT4">
                  <p:embed/>
                  <p:pic>
                    <p:nvPicPr>
                      <p:cNvPr id="0" name=""/>
                      <p:cNvPicPr/>
                      <p:nvPr/>
                    </p:nvPicPr>
                    <p:blipFill>
                      <a:blip r:embed="rId7"/>
                      <a:srcRect r="68044"/>
                      <a:stretch>
                        <a:fillRect/>
                      </a:stretch>
                    </p:blipFill>
                    <p:spPr>
                      <a:xfrm>
                        <a:off x="2922270" y="5981700"/>
                        <a:ext cx="101600" cy="495935"/>
                      </a:xfrm>
                      <a:prstGeom prst="rect">
                        <a:avLst/>
                      </a:prstGeom>
                      <a:noFill/>
                      <a:ln w="38100">
                        <a:noFill/>
                        <a:miter/>
                      </a:ln>
                    </p:spPr>
                  </p:pic>
                </p:oleObj>
              </mc:Fallback>
            </mc:AlternateContent>
          </a:graphicData>
        </a:graphic>
      </p:graphicFrame>
      <p:graphicFrame>
        <p:nvGraphicFramePr>
          <p:cNvPr id="4" name="对象 -2147482258"/>
          <p:cNvGraphicFramePr>
            <a:graphicFrameLocks noChangeAspect="1"/>
          </p:cNvGraphicFramePr>
          <p:nvPr/>
        </p:nvGraphicFramePr>
        <p:xfrm>
          <a:off x="3463290" y="1342390"/>
          <a:ext cx="3012440" cy="492125"/>
        </p:xfrm>
        <a:graphic>
          <a:graphicData uri="http://schemas.openxmlformats.org/presentationml/2006/ole">
            <mc:AlternateContent xmlns:mc="http://schemas.openxmlformats.org/markup-compatibility/2006">
              <mc:Choice xmlns:v="urn:schemas-microsoft-com:vml" Requires="v">
                <p:oleObj spid="_x0000_s108588" r:id="rId8" imgW="1243330" imgH="203200" progId="Equation.DSMT4">
                  <p:embed/>
                </p:oleObj>
              </mc:Choice>
              <mc:Fallback>
                <p:oleObj r:id="rId8" imgW="1243330" imgH="203200" progId="Equation.DSMT4">
                  <p:embed/>
                  <p:pic>
                    <p:nvPicPr>
                      <p:cNvPr id="0" name=""/>
                      <p:cNvPicPr/>
                      <p:nvPr/>
                    </p:nvPicPr>
                    <p:blipFill>
                      <a:blip r:embed="rId9"/>
                      <a:stretch>
                        <a:fillRect/>
                      </a:stretch>
                    </p:blipFill>
                    <p:spPr>
                      <a:xfrm>
                        <a:off x="3463290" y="1342390"/>
                        <a:ext cx="3012440" cy="492125"/>
                      </a:xfrm>
                      <a:prstGeom prst="rect">
                        <a:avLst/>
                      </a:prstGeom>
                      <a:noFill/>
                      <a:ln w="38100">
                        <a:noFill/>
                        <a:miter/>
                      </a:ln>
                    </p:spPr>
                  </p:pic>
                </p:oleObj>
              </mc:Fallback>
            </mc:AlternateContent>
          </a:graphicData>
        </a:graphic>
      </p:graphicFrame>
      <p:graphicFrame>
        <p:nvGraphicFramePr>
          <p:cNvPr id="12" name="对象 -2147482250"/>
          <p:cNvGraphicFramePr>
            <a:graphicFrameLocks noChangeAspect="1"/>
          </p:cNvGraphicFramePr>
          <p:nvPr/>
        </p:nvGraphicFramePr>
        <p:xfrm>
          <a:off x="3463290" y="1906270"/>
          <a:ext cx="5006975" cy="566420"/>
        </p:xfrm>
        <a:graphic>
          <a:graphicData uri="http://schemas.openxmlformats.org/presentationml/2006/ole">
            <mc:AlternateContent xmlns:mc="http://schemas.openxmlformats.org/markup-compatibility/2006">
              <mc:Choice xmlns:v="urn:schemas-microsoft-com:vml" Requires="v">
                <p:oleObj spid="_x0000_s108589" r:id="rId10" imgW="2019300" imgH="228600" progId="Equation.DSMT4">
                  <p:embed/>
                </p:oleObj>
              </mc:Choice>
              <mc:Fallback>
                <p:oleObj r:id="rId10" imgW="2019300" imgH="228600" progId="Equation.DSMT4">
                  <p:embed/>
                  <p:pic>
                    <p:nvPicPr>
                      <p:cNvPr id="0" name=""/>
                      <p:cNvPicPr/>
                      <p:nvPr/>
                    </p:nvPicPr>
                    <p:blipFill>
                      <a:blip r:embed="rId11"/>
                      <a:stretch>
                        <a:fillRect/>
                      </a:stretch>
                    </p:blipFill>
                    <p:spPr>
                      <a:xfrm>
                        <a:off x="3463290" y="1906270"/>
                        <a:ext cx="5006975" cy="566420"/>
                      </a:xfrm>
                      <a:prstGeom prst="rect">
                        <a:avLst/>
                      </a:prstGeom>
                      <a:noFill/>
                      <a:ln w="38100">
                        <a:noFill/>
                        <a:miter/>
                      </a:ln>
                    </p:spPr>
                  </p:pic>
                </p:oleObj>
              </mc:Fallback>
            </mc:AlternateContent>
          </a:graphicData>
        </a:graphic>
      </p:graphicFrame>
      <p:graphicFrame>
        <p:nvGraphicFramePr>
          <p:cNvPr id="15" name="对象 -2147482240"/>
          <p:cNvGraphicFramePr>
            <a:graphicFrameLocks noChangeAspect="1"/>
          </p:cNvGraphicFramePr>
          <p:nvPr/>
        </p:nvGraphicFramePr>
        <p:xfrm>
          <a:off x="1584325" y="2928620"/>
          <a:ext cx="6503670" cy="758190"/>
        </p:xfrm>
        <a:graphic>
          <a:graphicData uri="http://schemas.openxmlformats.org/presentationml/2006/ole">
            <mc:AlternateContent xmlns:mc="http://schemas.openxmlformats.org/markup-compatibility/2006">
              <mc:Choice xmlns:v="urn:schemas-microsoft-com:vml" Requires="v">
                <p:oleObj spid="_x0000_s108590" r:id="rId12" imgW="2830830" imgH="330200" progId="Equation.DSMT4">
                  <p:embed/>
                </p:oleObj>
              </mc:Choice>
              <mc:Fallback>
                <p:oleObj r:id="rId12" imgW="2830830" imgH="330200" progId="Equation.DSMT4">
                  <p:embed/>
                  <p:pic>
                    <p:nvPicPr>
                      <p:cNvPr id="0" name=""/>
                      <p:cNvPicPr/>
                      <p:nvPr/>
                    </p:nvPicPr>
                    <p:blipFill>
                      <a:blip r:embed="rId13"/>
                      <a:stretch>
                        <a:fillRect/>
                      </a:stretch>
                    </p:blipFill>
                    <p:spPr>
                      <a:xfrm>
                        <a:off x="1584325" y="2928620"/>
                        <a:ext cx="6503670" cy="758190"/>
                      </a:xfrm>
                      <a:prstGeom prst="rect">
                        <a:avLst/>
                      </a:prstGeom>
                      <a:noFill/>
                      <a:ln w="38100">
                        <a:noFill/>
                        <a:miter/>
                      </a:ln>
                    </p:spPr>
                  </p:pic>
                </p:oleObj>
              </mc:Fallback>
            </mc:AlternateContent>
          </a:graphicData>
        </a:graphic>
      </p:graphicFrame>
      <p:graphicFrame>
        <p:nvGraphicFramePr>
          <p:cNvPr id="22" name="对象 -2147482237"/>
          <p:cNvGraphicFramePr>
            <a:graphicFrameLocks noChangeAspect="1"/>
          </p:cNvGraphicFramePr>
          <p:nvPr/>
        </p:nvGraphicFramePr>
        <p:xfrm>
          <a:off x="1623060" y="3808095"/>
          <a:ext cx="6598285" cy="721360"/>
        </p:xfrm>
        <a:graphic>
          <a:graphicData uri="http://schemas.openxmlformats.org/presentationml/2006/ole">
            <mc:AlternateContent xmlns:mc="http://schemas.openxmlformats.org/markup-compatibility/2006">
              <mc:Choice xmlns:v="urn:schemas-microsoft-com:vml" Requires="v">
                <p:oleObj spid="_x0000_s108591" r:id="rId14" imgW="3021330" imgH="330200" progId="Equation.DSMT4">
                  <p:embed/>
                </p:oleObj>
              </mc:Choice>
              <mc:Fallback>
                <p:oleObj r:id="rId14" imgW="3021330" imgH="330200" progId="Equation.DSMT4">
                  <p:embed/>
                  <p:pic>
                    <p:nvPicPr>
                      <p:cNvPr id="0" name=""/>
                      <p:cNvPicPr/>
                      <p:nvPr/>
                    </p:nvPicPr>
                    <p:blipFill>
                      <a:blip r:embed="rId15"/>
                      <a:stretch>
                        <a:fillRect/>
                      </a:stretch>
                    </p:blipFill>
                    <p:spPr>
                      <a:xfrm>
                        <a:off x="1623060" y="3808095"/>
                        <a:ext cx="6598285" cy="721360"/>
                      </a:xfrm>
                      <a:prstGeom prst="rect">
                        <a:avLst/>
                      </a:prstGeom>
                      <a:noFill/>
                      <a:ln w="38100">
                        <a:noFill/>
                        <a:miter/>
                      </a:ln>
                    </p:spPr>
                  </p:pic>
                </p:oleObj>
              </mc:Fallback>
            </mc:AlternateContent>
          </a:graphicData>
        </a:graphic>
      </p:graphicFrame>
      <p:graphicFrame>
        <p:nvGraphicFramePr>
          <p:cNvPr id="26" name="对象 -2147482218"/>
          <p:cNvGraphicFramePr>
            <a:graphicFrameLocks noChangeAspect="1"/>
          </p:cNvGraphicFramePr>
          <p:nvPr/>
        </p:nvGraphicFramePr>
        <p:xfrm>
          <a:off x="2334260" y="4819015"/>
          <a:ext cx="2304415" cy="614680"/>
        </p:xfrm>
        <a:graphic>
          <a:graphicData uri="http://schemas.openxmlformats.org/presentationml/2006/ole">
            <mc:AlternateContent xmlns:mc="http://schemas.openxmlformats.org/markup-compatibility/2006">
              <mc:Choice xmlns:v="urn:schemas-microsoft-com:vml" Requires="v">
                <p:oleObj spid="_x0000_s108592" r:id="rId16" imgW="951865" imgH="254000" progId="Equation.DSMT4">
                  <p:embed/>
                </p:oleObj>
              </mc:Choice>
              <mc:Fallback>
                <p:oleObj r:id="rId16" imgW="951865" imgH="254000" progId="Equation.DSMT4">
                  <p:embed/>
                  <p:pic>
                    <p:nvPicPr>
                      <p:cNvPr id="0" name=""/>
                      <p:cNvPicPr/>
                      <p:nvPr/>
                    </p:nvPicPr>
                    <p:blipFill>
                      <a:blip r:embed="rId17"/>
                      <a:stretch>
                        <a:fillRect/>
                      </a:stretch>
                    </p:blipFill>
                    <p:spPr>
                      <a:xfrm>
                        <a:off x="2334260" y="4819015"/>
                        <a:ext cx="2304415" cy="614680"/>
                      </a:xfrm>
                      <a:prstGeom prst="rect">
                        <a:avLst/>
                      </a:prstGeom>
                      <a:noFill/>
                      <a:ln w="38100">
                        <a:noFill/>
                        <a:miter/>
                      </a:ln>
                    </p:spPr>
                  </p:pic>
                </p:oleObj>
              </mc:Fallback>
            </mc:AlternateContent>
          </a:graphicData>
        </a:graphic>
      </p:graphicFrame>
      <p:graphicFrame>
        <p:nvGraphicFramePr>
          <p:cNvPr id="11" name="对象 -2147482214"/>
          <p:cNvGraphicFramePr>
            <a:graphicFrameLocks noChangeAspect="1"/>
          </p:cNvGraphicFramePr>
          <p:nvPr/>
        </p:nvGraphicFramePr>
        <p:xfrm>
          <a:off x="4922202" y="4828857"/>
          <a:ext cx="3003550" cy="594995"/>
        </p:xfrm>
        <a:graphic>
          <a:graphicData uri="http://schemas.openxmlformats.org/presentationml/2006/ole">
            <mc:AlternateContent xmlns:mc="http://schemas.openxmlformats.org/markup-compatibility/2006">
              <mc:Choice xmlns:v="urn:schemas-microsoft-com:vml" Requires="v">
                <p:oleObj spid="_x0000_s108593" r:id="rId18" imgW="1281430" imgH="254000" progId="Equation.DSMT4">
                  <p:embed/>
                </p:oleObj>
              </mc:Choice>
              <mc:Fallback>
                <p:oleObj r:id="rId18" imgW="1281430" imgH="254000" progId="Equation.DSMT4">
                  <p:embed/>
                  <p:pic>
                    <p:nvPicPr>
                      <p:cNvPr id="0" name=""/>
                      <p:cNvPicPr/>
                      <p:nvPr/>
                    </p:nvPicPr>
                    <p:blipFill>
                      <a:blip r:embed="rId19"/>
                      <a:stretch>
                        <a:fillRect/>
                      </a:stretch>
                    </p:blipFill>
                    <p:spPr>
                      <a:xfrm>
                        <a:off x="4922202" y="4828857"/>
                        <a:ext cx="3003550" cy="594995"/>
                      </a:xfrm>
                      <a:prstGeom prst="rect">
                        <a:avLst/>
                      </a:prstGeom>
                      <a:noFill/>
                      <a:ln w="38100">
                        <a:noFill/>
                        <a:miter/>
                      </a:ln>
                    </p:spPr>
                  </p:pic>
                </p:oleObj>
              </mc:Fallback>
            </mc:AlternateContent>
          </a:graphicData>
        </a:graphic>
      </p:graphicFrame>
      <p:graphicFrame>
        <p:nvGraphicFramePr>
          <p:cNvPr id="5" name="对象 -2147482211"/>
          <p:cNvGraphicFramePr>
            <a:graphicFrameLocks noChangeAspect="1"/>
          </p:cNvGraphicFramePr>
          <p:nvPr/>
        </p:nvGraphicFramePr>
        <p:xfrm>
          <a:off x="2433955" y="5656580"/>
          <a:ext cx="2684145" cy="861833"/>
        </p:xfrm>
        <a:graphic>
          <a:graphicData uri="http://schemas.openxmlformats.org/presentationml/2006/ole">
            <mc:AlternateContent xmlns:mc="http://schemas.openxmlformats.org/markup-compatibility/2006">
              <mc:Choice xmlns:v="urn:schemas-microsoft-com:vml" Requires="v">
                <p:oleObj spid="_x0000_s108594" r:id="rId20" imgW="1383665" imgH="444500" progId="Equation.DSMT4">
                  <p:embed/>
                </p:oleObj>
              </mc:Choice>
              <mc:Fallback>
                <p:oleObj r:id="rId20" imgW="1383665" imgH="444500" progId="Equation.DSMT4">
                  <p:embed/>
                  <p:pic>
                    <p:nvPicPr>
                      <p:cNvPr id="0" name=""/>
                      <p:cNvPicPr/>
                      <p:nvPr/>
                    </p:nvPicPr>
                    <p:blipFill>
                      <a:blip r:embed="rId21"/>
                      <a:stretch>
                        <a:fillRect/>
                      </a:stretch>
                    </p:blipFill>
                    <p:spPr>
                      <a:xfrm>
                        <a:off x="2433955" y="5656580"/>
                        <a:ext cx="2684145" cy="861833"/>
                      </a:xfrm>
                      <a:prstGeom prst="rect">
                        <a:avLst/>
                      </a:prstGeom>
                      <a:noFill/>
                      <a:ln w="38100">
                        <a:noFill/>
                        <a:miter/>
                      </a:ln>
                    </p:spPr>
                  </p:pic>
                </p:oleObj>
              </mc:Fallback>
            </mc:AlternateContent>
          </a:graphicData>
        </a:graphic>
      </p:graphicFrame>
      <p:sp>
        <p:nvSpPr>
          <p:cNvPr id="6" name="Rectangle 65"/>
          <p:cNvSpPr>
            <a:spLocks noChangeArrowheads="1"/>
          </p:cNvSpPr>
          <p:nvPr/>
        </p:nvSpPr>
        <p:spPr bwMode="auto">
          <a:xfrm>
            <a:off x="-1" y="-1"/>
            <a:ext cx="107839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334260" y="2415368"/>
          <a:ext cx="4347991" cy="614390"/>
        </p:xfrm>
        <a:graphic>
          <a:graphicData uri="http://schemas.openxmlformats.org/presentationml/2006/ole">
            <mc:AlternateContent xmlns:mc="http://schemas.openxmlformats.org/markup-compatibility/2006">
              <mc:Choice xmlns:v="urn:schemas-microsoft-com:vml" Requires="v">
                <p:oleObj spid="_x0000_s108595" name="Equation" r:id="rId22" imgW="2336800" imgH="330200" progId="Equation.DSMT4">
                  <p:embed/>
                </p:oleObj>
              </mc:Choice>
              <mc:Fallback>
                <p:oleObj name="Equation" r:id="rId22" imgW="2336800" imgH="3302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34260" y="2415368"/>
                        <a:ext cx="4347991" cy="614390"/>
                      </a:xfrm>
                      <a:prstGeom prst="rect">
                        <a:avLst/>
                      </a:prstGeom>
                      <a:noFill/>
                    </p:spPr>
                  </p:pic>
                </p:oleObj>
              </mc:Fallback>
            </mc:AlternateContent>
          </a:graphicData>
        </a:graphic>
      </p:graphicFrame>
      <p:sp>
        <p:nvSpPr>
          <p:cNvPr id="9" name="文本框 8"/>
          <p:cNvSpPr txBox="1"/>
          <p:nvPr/>
        </p:nvSpPr>
        <p:spPr>
          <a:xfrm>
            <a:off x="1123672" y="2534973"/>
            <a:ext cx="1210588" cy="400110"/>
          </a:xfrm>
          <a:prstGeom prst="rect">
            <a:avLst/>
          </a:prstGeom>
          <a:noFill/>
        </p:spPr>
        <p:txBody>
          <a:bodyPr wrap="none" rtlCol="0">
            <a:spAutoFit/>
          </a:bodyPr>
          <a:lstStyle/>
          <a:p>
            <a:r>
              <a:rPr lang="zh-CN" altLang="en-US" sz="2000" b="1" dirty="0">
                <a:solidFill>
                  <a:srgbClr val="0A2B77"/>
                </a:solidFill>
              </a:rPr>
              <a:t>取样性质</a:t>
            </a:r>
          </a:p>
        </p:txBody>
      </p:sp>
    </p:spTree>
    <p:custDataLst>
      <p:tags r:id="rId2"/>
    </p:custDataLst>
    <p:extLst>
      <p:ext uri="{BB962C8B-B14F-4D97-AF65-F5344CB8AC3E}">
        <p14:creationId xmlns:p14="http://schemas.microsoft.com/office/powerpoint/2010/main" val="34853014"/>
      </p:ext>
    </p:extLst>
  </p:cSld>
  <p:clrMapOvr>
    <a:masterClrMapping/>
  </p:clrMapOvr>
  <p:transition>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sz="2400" b="1" dirty="0">
                <a:solidFill>
                  <a:schemeClr val="tx1"/>
                </a:solidFill>
              </a:rPr>
              <a:t>4齐偶性:</a:t>
            </a:r>
          </a:p>
          <a:p>
            <a:pPr marL="0" indent="0">
              <a:buNone/>
            </a:pPr>
            <a:endParaRPr lang="en-US" altLang="zh-CN" sz="2400" b="1" dirty="0">
              <a:solidFill>
                <a:schemeClr val="tx1"/>
              </a:solidFill>
            </a:endParaRPr>
          </a:p>
          <a:p>
            <a:pPr marL="0" indent="0">
              <a:buNone/>
            </a:pPr>
            <a:endParaRPr lang="en-US" altLang="zh-CN" sz="2400" b="1" dirty="0">
              <a:solidFill>
                <a:schemeClr val="tx1"/>
              </a:solidFill>
            </a:endParaRPr>
          </a:p>
          <a:p>
            <a:pPr marL="0" indent="0">
              <a:buNone/>
            </a:pPr>
            <a:r>
              <a:rPr lang="en-US" altLang="zh-CN" sz="2400" b="1" dirty="0">
                <a:solidFill>
                  <a:schemeClr val="tx1"/>
                </a:solidFill>
              </a:rPr>
              <a:t>5与普通函数的卷积</a:t>
            </a:r>
            <a:r>
              <a:rPr sz="2400" b="1" dirty="0">
                <a:solidFill>
                  <a:schemeClr val="tx1"/>
                </a:solidFill>
              </a:rPr>
              <a:t>：</a:t>
            </a:r>
            <a:endParaRPr lang="en-US" altLang="zh-CN" sz="2400" b="1" dirty="0">
              <a:solidFill>
                <a:schemeClr val="tx1"/>
              </a:solidFill>
            </a:endParaRPr>
          </a:p>
          <a:p>
            <a:pPr marL="0" indent="0">
              <a:buNone/>
            </a:pPr>
            <a:endParaRPr lang="en-US" altLang="zh-CN" sz="2400" b="1" dirty="0">
              <a:solidFill>
                <a:schemeClr val="tx1"/>
              </a:solidFill>
            </a:endParaRPr>
          </a:p>
          <a:p>
            <a:pPr marL="0" indent="0">
              <a:buNone/>
            </a:pPr>
            <a:endParaRPr lang="en-US" altLang="zh-CN" sz="2400" b="1" dirty="0">
              <a:solidFill>
                <a:schemeClr val="tx1"/>
              </a:solidFill>
            </a:endParaRPr>
          </a:p>
          <a:p>
            <a:pPr marL="0" indent="0">
              <a:buNone/>
            </a:pPr>
            <a:endParaRPr lang="en-US" altLang="zh-CN" sz="2400" b="1" dirty="0">
              <a:solidFill>
                <a:schemeClr val="tx1"/>
              </a:solidFill>
            </a:endParaRPr>
          </a:p>
          <a:p>
            <a:pPr marL="0" indent="0">
              <a:buNone/>
            </a:pPr>
            <a:endParaRPr lang="en-US" altLang="zh-CN" sz="2400" b="1" dirty="0">
              <a:solidFill>
                <a:schemeClr val="tx1"/>
              </a:solidFill>
            </a:endParaRPr>
          </a:p>
          <a:p>
            <a:pPr marL="0" indent="0">
              <a:buNone/>
            </a:pPr>
            <a:endParaRPr lang="en-US" altLang="zh-CN" sz="2400" b="1" dirty="0">
              <a:solidFill>
                <a:schemeClr val="tx1"/>
              </a:solidFill>
            </a:endParaRPr>
          </a:p>
          <a:p>
            <a:pPr marL="0" indent="0">
              <a:buNone/>
            </a:pPr>
            <a:endParaRPr lang="zh-CN" altLang="en-US" sz="2400" b="1" dirty="0">
              <a:solidFill>
                <a:schemeClr val="tx1"/>
              </a:solidFill>
            </a:endParaRPr>
          </a:p>
        </p:txBody>
      </p:sp>
      <p:sp>
        <p:nvSpPr>
          <p:cNvPr id="7" name="标题 6"/>
          <p:cNvSpPr>
            <a:spLocks noGrp="1"/>
          </p:cNvSpPr>
          <p:nvPr>
            <p:ph type="title"/>
          </p:nvPr>
        </p:nvSpPr>
        <p:spPr/>
        <p:txBody>
          <a:bodyPr/>
          <a:lstStyle/>
          <a:p>
            <a:r>
              <a:rPr dirty="0" smtClean="0"/>
              <a:t>复习：</a:t>
            </a:r>
            <a:r>
              <a:rPr dirty="0">
                <a:sym typeface="+mn-ea"/>
              </a:rPr>
              <a:t>冲击函数的性质与运算</a:t>
            </a:r>
          </a:p>
        </p:txBody>
      </p:sp>
      <p:graphicFrame>
        <p:nvGraphicFramePr>
          <p:cNvPr id="2" name="对象 -2147482358"/>
          <p:cNvGraphicFramePr>
            <a:graphicFrameLocks noChangeAspect="1"/>
          </p:cNvGraphicFramePr>
          <p:nvPr/>
        </p:nvGraphicFramePr>
        <p:xfrm>
          <a:off x="3550285" y="2097088"/>
          <a:ext cx="200025" cy="335915"/>
        </p:xfrm>
        <a:graphic>
          <a:graphicData uri="http://schemas.openxmlformats.org/presentationml/2006/ole">
            <mc:AlternateContent xmlns:mc="http://schemas.openxmlformats.org/markup-compatibility/2006">
              <mc:Choice xmlns:v="urn:schemas-microsoft-com:vml" Requires="v">
                <p:oleObj spid="_x0000_s109590" r:id="rId4" imgW="114300" imgH="177165" progId="Equation.DSMT4">
                  <p:embed/>
                </p:oleObj>
              </mc:Choice>
              <mc:Fallback>
                <p:oleObj r:id="rId4" imgW="114300" imgH="177165" progId="Equation.DSMT4">
                  <p:embed/>
                  <p:pic>
                    <p:nvPicPr>
                      <p:cNvPr id="0" name=""/>
                      <p:cNvPicPr/>
                      <p:nvPr/>
                    </p:nvPicPr>
                    <p:blipFill>
                      <a:blip r:embed="rId5"/>
                      <a:srcRect l="468" t="7134" r="33668" b="-7134"/>
                      <a:stretch>
                        <a:fillRect/>
                      </a:stretch>
                    </p:blipFill>
                    <p:spPr>
                      <a:xfrm>
                        <a:off x="3550285" y="2097088"/>
                        <a:ext cx="200025" cy="335915"/>
                      </a:xfrm>
                      <a:prstGeom prst="rect">
                        <a:avLst/>
                      </a:prstGeom>
                      <a:noFill/>
                      <a:ln w="38100">
                        <a:noFill/>
                        <a:miter/>
                      </a:ln>
                    </p:spPr>
                  </p:pic>
                </p:oleObj>
              </mc:Fallback>
            </mc:AlternateContent>
          </a:graphicData>
        </a:graphic>
      </p:graphicFrame>
      <p:graphicFrame>
        <p:nvGraphicFramePr>
          <p:cNvPr id="14" name="对象 -2147482341"/>
          <p:cNvGraphicFramePr>
            <a:graphicFrameLocks noChangeAspect="1"/>
          </p:cNvGraphicFramePr>
          <p:nvPr/>
        </p:nvGraphicFramePr>
        <p:xfrm>
          <a:off x="2922270" y="5486400"/>
          <a:ext cx="101600" cy="495935"/>
        </p:xfrm>
        <a:graphic>
          <a:graphicData uri="http://schemas.openxmlformats.org/presentationml/2006/ole">
            <mc:AlternateContent xmlns:mc="http://schemas.openxmlformats.org/markup-compatibility/2006">
              <mc:Choice xmlns:v="urn:schemas-microsoft-com:vml" Requires="v">
                <p:oleObj spid="_x0000_s109591" r:id="rId6" imgW="114300" imgH="177165" progId="Equation.DSMT4">
                  <p:embed/>
                </p:oleObj>
              </mc:Choice>
              <mc:Fallback>
                <p:oleObj r:id="rId6" imgW="114300" imgH="177165" progId="Equation.DSMT4">
                  <p:embed/>
                  <p:pic>
                    <p:nvPicPr>
                      <p:cNvPr id="0" name=""/>
                      <p:cNvPicPr/>
                      <p:nvPr/>
                    </p:nvPicPr>
                    <p:blipFill>
                      <a:blip r:embed="rId7"/>
                      <a:srcRect r="68044"/>
                      <a:stretch>
                        <a:fillRect/>
                      </a:stretch>
                    </p:blipFill>
                    <p:spPr>
                      <a:xfrm>
                        <a:off x="2922270" y="5486400"/>
                        <a:ext cx="101600" cy="495935"/>
                      </a:xfrm>
                      <a:prstGeom prst="rect">
                        <a:avLst/>
                      </a:prstGeom>
                      <a:noFill/>
                      <a:ln w="38100">
                        <a:noFill/>
                        <a:miter/>
                      </a:ln>
                    </p:spPr>
                  </p:pic>
                </p:oleObj>
              </mc:Fallback>
            </mc:AlternateContent>
          </a:graphicData>
        </a:graphic>
      </p:graphicFrame>
      <p:graphicFrame>
        <p:nvGraphicFramePr>
          <p:cNvPr id="6" name="对象 -2147482208"/>
          <p:cNvGraphicFramePr>
            <a:graphicFrameLocks noChangeAspect="1"/>
          </p:cNvGraphicFramePr>
          <p:nvPr/>
        </p:nvGraphicFramePr>
        <p:xfrm>
          <a:off x="2175510" y="2097405"/>
          <a:ext cx="4257040" cy="672465"/>
        </p:xfrm>
        <a:graphic>
          <a:graphicData uri="http://schemas.openxmlformats.org/presentationml/2006/ole">
            <mc:AlternateContent xmlns:mc="http://schemas.openxmlformats.org/markup-compatibility/2006">
              <mc:Choice xmlns:v="urn:schemas-microsoft-com:vml" Requires="v">
                <p:oleObj spid="_x0000_s109592" r:id="rId8" imgW="1447800" imgH="228600" progId="Equation.DSMT4">
                  <p:embed/>
                </p:oleObj>
              </mc:Choice>
              <mc:Fallback>
                <p:oleObj r:id="rId8" imgW="1447800" imgH="228600" progId="Equation.DSMT4">
                  <p:embed/>
                  <p:pic>
                    <p:nvPicPr>
                      <p:cNvPr id="0" name=""/>
                      <p:cNvPicPr/>
                      <p:nvPr/>
                    </p:nvPicPr>
                    <p:blipFill>
                      <a:blip r:embed="rId9"/>
                      <a:stretch>
                        <a:fillRect/>
                      </a:stretch>
                    </p:blipFill>
                    <p:spPr>
                      <a:xfrm>
                        <a:off x="2175510" y="2097405"/>
                        <a:ext cx="4257040" cy="672465"/>
                      </a:xfrm>
                      <a:prstGeom prst="rect">
                        <a:avLst/>
                      </a:prstGeom>
                      <a:noFill/>
                      <a:ln w="38100">
                        <a:noFill/>
                        <a:miter/>
                      </a:ln>
                    </p:spPr>
                  </p:pic>
                </p:oleObj>
              </mc:Fallback>
            </mc:AlternateContent>
          </a:graphicData>
        </a:graphic>
      </p:graphicFrame>
      <p:graphicFrame>
        <p:nvGraphicFramePr>
          <p:cNvPr id="8" name="对象 -2147482200"/>
          <p:cNvGraphicFramePr>
            <a:graphicFrameLocks noChangeAspect="1"/>
          </p:cNvGraphicFramePr>
          <p:nvPr/>
        </p:nvGraphicFramePr>
        <p:xfrm>
          <a:off x="2489200" y="4159250"/>
          <a:ext cx="3002280" cy="565150"/>
        </p:xfrm>
        <a:graphic>
          <a:graphicData uri="http://schemas.openxmlformats.org/presentationml/2006/ole">
            <mc:AlternateContent xmlns:mc="http://schemas.openxmlformats.org/markup-compatibility/2006">
              <mc:Choice xmlns:v="urn:schemas-microsoft-com:vml" Requires="v">
                <p:oleObj spid="_x0000_s109593" name="Equation" r:id="rId10" imgW="25908000" imgH="4876800" progId="Equation.DSMT4">
                  <p:embed/>
                </p:oleObj>
              </mc:Choice>
              <mc:Fallback>
                <p:oleObj name="Equation" r:id="rId10" imgW="25908000" imgH="4876800" progId="Equation.DSMT4">
                  <p:embed/>
                  <p:pic>
                    <p:nvPicPr>
                      <p:cNvPr id="0" name=""/>
                      <p:cNvPicPr/>
                      <p:nvPr/>
                    </p:nvPicPr>
                    <p:blipFill>
                      <a:blip r:embed="rId11"/>
                      <a:stretch>
                        <a:fillRect/>
                      </a:stretch>
                    </p:blipFill>
                    <p:spPr>
                      <a:xfrm>
                        <a:off x="2489200" y="4159250"/>
                        <a:ext cx="3002280" cy="565150"/>
                      </a:xfrm>
                      <a:prstGeom prst="rect">
                        <a:avLst/>
                      </a:prstGeom>
                      <a:noFill/>
                      <a:ln w="38100">
                        <a:noFill/>
                        <a:miter/>
                      </a:ln>
                    </p:spPr>
                  </p:pic>
                </p:oleObj>
              </mc:Fallback>
            </mc:AlternateContent>
          </a:graphicData>
        </a:graphic>
      </p:graphicFrame>
      <p:graphicFrame>
        <p:nvGraphicFramePr>
          <p:cNvPr id="9" name="对象 -2147482199"/>
          <p:cNvGraphicFramePr>
            <a:graphicFrameLocks noChangeAspect="1"/>
          </p:cNvGraphicFramePr>
          <p:nvPr/>
        </p:nvGraphicFramePr>
        <p:xfrm>
          <a:off x="739140" y="4819015"/>
          <a:ext cx="7306945" cy="667385"/>
        </p:xfrm>
        <a:graphic>
          <a:graphicData uri="http://schemas.openxmlformats.org/presentationml/2006/ole">
            <mc:AlternateContent xmlns:mc="http://schemas.openxmlformats.org/markup-compatibility/2006">
              <mc:Choice xmlns:v="urn:schemas-microsoft-com:vml" Requires="v">
                <p:oleObj spid="_x0000_s109594" r:id="rId12" imgW="2501900" imgH="228600" progId="Equation.DSMT4">
                  <p:embed/>
                </p:oleObj>
              </mc:Choice>
              <mc:Fallback>
                <p:oleObj r:id="rId12" imgW="2501900" imgH="228600" progId="Equation.DSMT4">
                  <p:embed/>
                  <p:pic>
                    <p:nvPicPr>
                      <p:cNvPr id="0" name=""/>
                      <p:cNvPicPr/>
                      <p:nvPr/>
                    </p:nvPicPr>
                    <p:blipFill>
                      <a:blip r:embed="rId13"/>
                      <a:stretch>
                        <a:fillRect/>
                      </a:stretch>
                    </p:blipFill>
                    <p:spPr>
                      <a:xfrm>
                        <a:off x="739140" y="4819015"/>
                        <a:ext cx="7306945" cy="667385"/>
                      </a:xfrm>
                      <a:prstGeom prst="rect">
                        <a:avLst/>
                      </a:prstGeom>
                      <a:noFill/>
                      <a:ln w="38100">
                        <a:noFill/>
                        <a:miter/>
                      </a:ln>
                    </p:spPr>
                  </p:pic>
                </p:oleObj>
              </mc:Fallback>
            </mc:AlternateContent>
          </a:graphicData>
        </a:graphic>
      </p:graphicFrame>
    </p:spTree>
    <p:custDataLst>
      <p:tags r:id="rId2"/>
    </p:custDataLst>
    <p:extLst>
      <p:ext uri="{BB962C8B-B14F-4D97-AF65-F5344CB8AC3E}">
        <p14:creationId xmlns:p14="http://schemas.microsoft.com/office/powerpoint/2010/main" val="424020813"/>
      </p:ext>
    </p:ext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sz="4800">
                <a:effectLst/>
                <a:latin typeface="仿宋" panose="02010609060101010101" charset="-122"/>
                <a:ea typeface="仿宋" panose="02010609060101010101" charset="-122"/>
                <a:sym typeface="+mn-ea"/>
              </a:rPr>
              <a:t>目录及作业</a:t>
            </a:r>
          </a:p>
        </p:txBody>
      </p:sp>
      <p:sp>
        <p:nvSpPr>
          <p:cNvPr id="3" name="内容占位符 2"/>
          <p:cNvSpPr>
            <a:spLocks noGrp="1"/>
          </p:cNvSpPr>
          <p:nvPr>
            <p:ph idx="1"/>
          </p:nvPr>
        </p:nvSpPr>
        <p:spPr>
          <a:xfrm>
            <a:off x="502285" y="1166495"/>
            <a:ext cx="8386445" cy="5401945"/>
          </a:xfrm>
        </p:spPr>
        <p:txBody>
          <a:bodyPr/>
          <a:lstStyle/>
          <a:p>
            <a:pPr marL="0" indent="0">
              <a:lnSpc>
                <a:spcPct val="150000"/>
              </a:lnSpc>
              <a:buNone/>
            </a:pPr>
            <a:r>
              <a:rPr sz="36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hlinkClick r:id="rId3" action="ppaction://hlinksldjump"/>
              </a:rPr>
              <a:t>1.1 信号的基本概念</a:t>
            </a:r>
            <a:endParaRPr lang="zh-CN" altLang="en-US" sz="36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r>
              <a:rPr sz="3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hlinkClick r:id="rId4" action="ppaction://hlinksldjump"/>
              </a:rPr>
              <a:t>1.2 系统的基本概念</a:t>
            </a:r>
            <a:endParaRPr lang="zh-CN" altLang="en-US" sz="36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r>
              <a:rPr sz="36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hlinkClick r:id="rId5" action="ppaction://hlinksldjump"/>
              </a:rPr>
              <a:t>1.3 信号与系统</a:t>
            </a:r>
            <a:endParaRPr lang="zh-CN" altLang="en-US" sz="3600" b="1" dirty="0">
              <a:solidFill>
                <a:schemeClr val="tx1"/>
              </a:solidFill>
              <a:latin typeface="宋体" panose="02010600030101010101" pitchFamily="2" charset="-122"/>
              <a:ea typeface="宋体" panose="02010600030101010101" pitchFamily="2" charset="-122"/>
              <a:cs typeface="宋体" panose="02010600030101010101" pitchFamily="2" charset="-122"/>
              <a:hlinkClick r:id="rId5" action="ppaction://hlinksldjump"/>
            </a:endParaRPr>
          </a:p>
          <a:p>
            <a:pPr marL="0" indent="0">
              <a:lnSpc>
                <a:spcPct val="150000"/>
              </a:lnSpc>
              <a:buNone/>
            </a:pP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本章作业：</a:t>
            </a:r>
          </a:p>
          <a:p>
            <a:pPr marL="0" indent="0">
              <a:lnSpc>
                <a:spcPct val="150000"/>
              </a:lnSpc>
              <a:buNone/>
            </a:pP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1.1</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1.2</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1.3</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3</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5</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7</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9</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1.7</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1.8</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1.11</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1.13</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1.14</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1.15</a:t>
            </a:r>
            <a:endParaRPr lang="zh-CN" altLang="en-US" sz="2400" dirty="0">
              <a:solidFill>
                <a:schemeClr val="tx1">
                  <a:lumMod val="95000"/>
                  <a:lumOff val="5000"/>
                </a:schemeClr>
              </a:solidFill>
            </a:endParaRPr>
          </a:p>
        </p:txBody>
      </p:sp>
    </p:spTree>
    <p:custDataLst>
      <p:tags r:id="rId1"/>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复习：</a:t>
            </a:r>
            <a:r>
              <a:rPr lang="zh-CN" altLang="en-US" dirty="0"/>
              <a:t>正交分解</a:t>
            </a:r>
          </a:p>
        </p:txBody>
      </p:sp>
      <p:graphicFrame>
        <p:nvGraphicFramePr>
          <p:cNvPr id="4" name="对象 -2147482196"/>
          <p:cNvGraphicFramePr>
            <a:graphicFrameLocks noChangeAspect="1"/>
          </p:cNvGraphicFramePr>
          <p:nvPr/>
        </p:nvGraphicFramePr>
        <p:xfrm>
          <a:off x="2999105" y="1080000"/>
          <a:ext cx="3145790" cy="937021"/>
        </p:xfrm>
        <a:graphic>
          <a:graphicData uri="http://schemas.openxmlformats.org/presentationml/2006/ole">
            <mc:AlternateContent xmlns:mc="http://schemas.openxmlformats.org/markup-compatibility/2006">
              <mc:Choice xmlns:v="urn:schemas-microsoft-com:vml" Requires="v">
                <p:oleObj spid="_x0000_s110606" r:id="rId3" imgW="1192530" imgH="355600" progId="Equation.DSMT4">
                  <p:embed/>
                </p:oleObj>
              </mc:Choice>
              <mc:Fallback>
                <p:oleObj r:id="rId3" imgW="1192530" imgH="355600" progId="Equation.DSMT4">
                  <p:embed/>
                  <p:pic>
                    <p:nvPicPr>
                      <p:cNvPr id="0" name=""/>
                      <p:cNvPicPr/>
                      <p:nvPr/>
                    </p:nvPicPr>
                    <p:blipFill>
                      <a:blip r:embed="rId4"/>
                      <a:stretch>
                        <a:fillRect/>
                      </a:stretch>
                    </p:blipFill>
                    <p:spPr>
                      <a:xfrm>
                        <a:off x="2999105" y="1080000"/>
                        <a:ext cx="3145790" cy="937021"/>
                      </a:xfrm>
                      <a:prstGeom prst="rect">
                        <a:avLst/>
                      </a:prstGeom>
                      <a:noFill/>
                      <a:ln w="38100">
                        <a:noFill/>
                        <a:miter/>
                      </a:ln>
                    </p:spPr>
                  </p:pic>
                </p:oleObj>
              </mc:Fallback>
            </mc:AlternateContent>
          </a:graphicData>
        </a:graphic>
      </p:graphicFrame>
      <p:sp>
        <p:nvSpPr>
          <p:cNvPr id="5" name="文本框 4"/>
          <p:cNvSpPr txBox="1"/>
          <p:nvPr/>
        </p:nvSpPr>
        <p:spPr>
          <a:xfrm>
            <a:off x="502410" y="2093019"/>
            <a:ext cx="6955750" cy="461665"/>
          </a:xfrm>
          <a:prstGeom prst="rect">
            <a:avLst/>
          </a:prstGeom>
          <a:noFill/>
        </p:spPr>
        <p:txBody>
          <a:bodyPr wrap="none" rtlCol="0">
            <a:spAutoFit/>
          </a:bodyPr>
          <a:lstStyle/>
          <a:p>
            <a:r>
              <a:rPr lang="zh-CN" altLang="en-US" sz="2400" dirty="0"/>
              <a:t>正交函数集、归一化正交函数集、完备正交函数集</a:t>
            </a:r>
          </a:p>
        </p:txBody>
      </p:sp>
      <p:sp>
        <p:nvSpPr>
          <p:cNvPr id="6" name="文本框 5"/>
          <p:cNvSpPr txBox="1"/>
          <p:nvPr/>
        </p:nvSpPr>
        <p:spPr>
          <a:xfrm>
            <a:off x="502410" y="1193488"/>
            <a:ext cx="1261884" cy="523220"/>
          </a:xfrm>
          <a:prstGeom prst="rect">
            <a:avLst/>
          </a:prstGeom>
          <a:noFill/>
        </p:spPr>
        <p:txBody>
          <a:bodyPr wrap="none" rtlCol="0">
            <a:spAutoFit/>
          </a:bodyPr>
          <a:lstStyle/>
          <a:p>
            <a:r>
              <a:rPr lang="zh-CN" altLang="en-US" sz="2800" dirty="0"/>
              <a:t>正交：</a:t>
            </a:r>
          </a:p>
        </p:txBody>
      </p:sp>
      <p:sp>
        <p:nvSpPr>
          <p:cNvPr id="7" name="文本框 6"/>
          <p:cNvSpPr txBox="1"/>
          <p:nvPr/>
        </p:nvSpPr>
        <p:spPr>
          <a:xfrm>
            <a:off x="434207" y="2665021"/>
            <a:ext cx="7981672" cy="3970318"/>
          </a:xfrm>
          <a:prstGeom prst="rect">
            <a:avLst/>
          </a:prstGeom>
          <a:noFill/>
        </p:spPr>
        <p:txBody>
          <a:bodyPr wrap="none" rtlCol="0">
            <a:spAutoFit/>
          </a:bodyPr>
          <a:lstStyle/>
          <a:p>
            <a:r>
              <a:rPr lang="zh-CN" altLang="en-US" sz="2800" dirty="0"/>
              <a:t>正交分解：</a:t>
            </a:r>
            <a:endParaRPr lang="en-US" altLang="zh-CN" sz="2800" dirty="0"/>
          </a:p>
          <a:p>
            <a:endParaRPr lang="en-US" altLang="zh-CN" sz="2800" dirty="0"/>
          </a:p>
          <a:p>
            <a:endParaRPr lang="en-US" altLang="zh-CN" sz="2800" dirty="0"/>
          </a:p>
          <a:p>
            <a:endParaRPr lang="en-US" altLang="zh-CN" sz="2800" dirty="0"/>
          </a:p>
          <a:p>
            <a:r>
              <a:rPr lang="zh-CN" altLang="en-US" sz="2800" dirty="0"/>
              <a:t>帕塞瓦尔定理</a:t>
            </a:r>
            <a:endParaRPr lang="en-US" altLang="zh-CN" sz="2800" dirty="0"/>
          </a:p>
          <a:p>
            <a:endParaRPr lang="en-US" altLang="zh-CN" sz="2800" dirty="0"/>
          </a:p>
          <a:p>
            <a:endParaRPr lang="en-US" altLang="zh-CN" sz="2800" dirty="0"/>
          </a:p>
          <a:p>
            <a:endParaRPr lang="en-US" altLang="zh-CN" sz="2800" dirty="0"/>
          </a:p>
          <a:p>
            <a:r>
              <a:rPr lang="zh-CN" altLang="en-US" sz="2800" dirty="0"/>
              <a:t>常见的正交分解：</a:t>
            </a:r>
            <a:r>
              <a:rPr lang="zh-CN" altLang="en-US" sz="1600" dirty="0"/>
              <a:t>三角函数展开、复指数函数分解、脉冲分解、小波分解</a:t>
            </a:r>
            <a:endParaRPr lang="zh-CN" altLang="en-US" sz="2800" dirty="0"/>
          </a:p>
        </p:txBody>
      </p:sp>
      <p:graphicFrame>
        <p:nvGraphicFramePr>
          <p:cNvPr id="8" name="Picture 535"/>
          <p:cNvGraphicFramePr>
            <a:graphicFrameLocks noChangeAspect="1"/>
          </p:cNvGraphicFramePr>
          <p:nvPr/>
        </p:nvGraphicFramePr>
        <p:xfrm>
          <a:off x="2264410" y="2762992"/>
          <a:ext cx="2308225" cy="769937"/>
        </p:xfrm>
        <a:graphic>
          <a:graphicData uri="http://schemas.openxmlformats.org/presentationml/2006/ole">
            <mc:AlternateContent xmlns:mc="http://schemas.openxmlformats.org/markup-compatibility/2006">
              <mc:Choice xmlns:v="urn:schemas-microsoft-com:vml" Requires="v">
                <p:oleObj spid="_x0000_s110607" name="Equation" r:id="rId5" imgW="1031240" imgH="343535" progId="Equation.DSMT4">
                  <p:embed/>
                </p:oleObj>
              </mc:Choice>
              <mc:Fallback>
                <p:oleObj name="Equation" r:id="rId5" imgW="1031240" imgH="343535" progId="Equation.DSMT4">
                  <p:embed/>
                  <p:pic>
                    <p:nvPicPr>
                      <p:cNvPr id="0" name=""/>
                      <p:cNvPicPr/>
                      <p:nvPr/>
                    </p:nvPicPr>
                    <p:blipFill>
                      <a:blip r:embed="rId6"/>
                      <a:stretch>
                        <a:fillRect/>
                      </a:stretch>
                    </p:blipFill>
                    <p:spPr>
                      <a:xfrm>
                        <a:off x="2264410" y="2762992"/>
                        <a:ext cx="2308225" cy="769937"/>
                      </a:xfrm>
                      <a:prstGeom prst="rect">
                        <a:avLst/>
                      </a:prstGeom>
                      <a:noFill/>
                      <a:ln w="38100">
                        <a:noFill/>
                        <a:miter/>
                      </a:ln>
                    </p:spPr>
                  </p:pic>
                </p:oleObj>
              </mc:Fallback>
            </mc:AlternateContent>
          </a:graphicData>
        </a:graphic>
      </p:graphicFrame>
      <p:graphicFrame>
        <p:nvGraphicFramePr>
          <p:cNvPr id="9" name="对象 -2147482143"/>
          <p:cNvGraphicFramePr>
            <a:graphicFrameLocks noChangeAspect="1"/>
          </p:cNvGraphicFramePr>
          <p:nvPr/>
        </p:nvGraphicFramePr>
        <p:xfrm>
          <a:off x="4820920" y="2707460"/>
          <a:ext cx="1648460" cy="645160"/>
        </p:xfrm>
        <a:graphic>
          <a:graphicData uri="http://schemas.openxmlformats.org/presentationml/2006/ole">
            <mc:AlternateContent xmlns:mc="http://schemas.openxmlformats.org/markup-compatibility/2006">
              <mc:Choice xmlns:v="urn:schemas-microsoft-com:vml" Requires="v">
                <p:oleObj spid="_x0000_s110608" name="Equation" r:id="rId7" imgW="14020800" imgH="5486400" progId="Equation.DSMT4">
                  <p:embed/>
                </p:oleObj>
              </mc:Choice>
              <mc:Fallback>
                <p:oleObj name="Equation" r:id="rId7" imgW="14020800" imgH="5486400" progId="Equation.DSMT4">
                  <p:embed/>
                  <p:pic>
                    <p:nvPicPr>
                      <p:cNvPr id="0" name=""/>
                      <p:cNvPicPr/>
                      <p:nvPr/>
                    </p:nvPicPr>
                    <p:blipFill>
                      <a:blip r:embed="rId8"/>
                      <a:stretch>
                        <a:fillRect/>
                      </a:stretch>
                    </p:blipFill>
                    <p:spPr>
                      <a:xfrm>
                        <a:off x="4820920" y="2707460"/>
                        <a:ext cx="1648460" cy="645160"/>
                      </a:xfrm>
                      <a:prstGeom prst="rect">
                        <a:avLst/>
                      </a:prstGeom>
                      <a:noFill/>
                      <a:ln w="38100">
                        <a:noFill/>
                        <a:miter/>
                      </a:ln>
                    </p:spPr>
                  </p:pic>
                </p:oleObj>
              </mc:Fallback>
            </mc:AlternateContent>
          </a:graphicData>
        </a:graphic>
      </p:graphicFrame>
      <p:graphicFrame>
        <p:nvGraphicFramePr>
          <p:cNvPr id="10" name="对象 -2147482142"/>
          <p:cNvGraphicFramePr>
            <a:graphicFrameLocks noChangeAspect="1"/>
          </p:cNvGraphicFramePr>
          <p:nvPr/>
        </p:nvGraphicFramePr>
        <p:xfrm>
          <a:off x="2737167" y="3462891"/>
          <a:ext cx="3919221" cy="1126024"/>
        </p:xfrm>
        <a:graphic>
          <a:graphicData uri="http://schemas.openxmlformats.org/presentationml/2006/ole">
            <mc:AlternateContent xmlns:mc="http://schemas.openxmlformats.org/markup-compatibility/2006">
              <mc:Choice xmlns:v="urn:schemas-microsoft-com:vml" Requires="v">
                <p:oleObj spid="_x0000_s110609" r:id="rId9" imgW="2387600" imgH="685800" progId="Equation.DSMT4">
                  <p:embed/>
                </p:oleObj>
              </mc:Choice>
              <mc:Fallback>
                <p:oleObj r:id="rId9" imgW="2387600" imgH="685800" progId="Equation.DSMT4">
                  <p:embed/>
                  <p:pic>
                    <p:nvPicPr>
                      <p:cNvPr id="0" name=""/>
                      <p:cNvPicPr/>
                      <p:nvPr/>
                    </p:nvPicPr>
                    <p:blipFill>
                      <a:blip r:embed="rId10"/>
                      <a:stretch>
                        <a:fillRect/>
                      </a:stretch>
                    </p:blipFill>
                    <p:spPr>
                      <a:xfrm>
                        <a:off x="2737167" y="3462891"/>
                        <a:ext cx="3919221" cy="1126024"/>
                      </a:xfrm>
                      <a:prstGeom prst="rect">
                        <a:avLst/>
                      </a:prstGeom>
                      <a:noFill/>
                      <a:ln w="38100">
                        <a:noFill/>
                        <a:miter/>
                      </a:ln>
                    </p:spPr>
                  </p:pic>
                </p:oleObj>
              </mc:Fallback>
            </mc:AlternateContent>
          </a:graphicData>
        </a:graphic>
      </p:graphicFrame>
      <p:sp>
        <p:nvSpPr>
          <p:cNvPr id="11" name="文本框 10"/>
          <p:cNvSpPr txBox="1"/>
          <p:nvPr/>
        </p:nvSpPr>
        <p:spPr>
          <a:xfrm>
            <a:off x="6806143" y="3783752"/>
            <a:ext cx="1609736" cy="400110"/>
          </a:xfrm>
          <a:prstGeom prst="rect">
            <a:avLst/>
          </a:prstGeom>
          <a:noFill/>
        </p:spPr>
        <p:txBody>
          <a:bodyPr wrap="none" rtlCol="0">
            <a:spAutoFit/>
          </a:bodyPr>
          <a:lstStyle/>
          <a:p>
            <a:r>
              <a:rPr lang="zh-CN" altLang="en-US" sz="2000" dirty="0"/>
              <a:t>均方误差为</a:t>
            </a:r>
            <a:r>
              <a:rPr lang="en-US" altLang="zh-CN" sz="2000" dirty="0"/>
              <a:t>0</a:t>
            </a:r>
            <a:endParaRPr lang="zh-CN" altLang="en-US" sz="2000" dirty="0"/>
          </a:p>
        </p:txBody>
      </p:sp>
      <p:graphicFrame>
        <p:nvGraphicFramePr>
          <p:cNvPr id="12" name="对象 -2147482152"/>
          <p:cNvGraphicFramePr>
            <a:graphicFrameLocks noChangeAspect="1"/>
          </p:cNvGraphicFramePr>
          <p:nvPr/>
        </p:nvGraphicFramePr>
        <p:xfrm>
          <a:off x="2999105" y="4504722"/>
          <a:ext cx="3919220" cy="900377"/>
        </p:xfrm>
        <a:graphic>
          <a:graphicData uri="http://schemas.openxmlformats.org/presentationml/2006/ole">
            <mc:AlternateContent xmlns:mc="http://schemas.openxmlformats.org/markup-compatibility/2006">
              <mc:Choice xmlns:v="urn:schemas-microsoft-com:vml" Requires="v">
                <p:oleObj spid="_x0000_s110610" r:id="rId11" imgW="1878965" imgH="431800" progId="Equation.DSMT4">
                  <p:embed/>
                </p:oleObj>
              </mc:Choice>
              <mc:Fallback>
                <p:oleObj r:id="rId11" imgW="1878965" imgH="431800" progId="Equation.DSMT4">
                  <p:embed/>
                  <p:pic>
                    <p:nvPicPr>
                      <p:cNvPr id="0" name=""/>
                      <p:cNvPicPr/>
                      <p:nvPr/>
                    </p:nvPicPr>
                    <p:blipFill>
                      <a:blip r:embed="rId12"/>
                      <a:stretch>
                        <a:fillRect/>
                      </a:stretch>
                    </p:blipFill>
                    <p:spPr>
                      <a:xfrm>
                        <a:off x="2999105" y="4504722"/>
                        <a:ext cx="3919220" cy="900377"/>
                      </a:xfrm>
                      <a:prstGeom prst="rect">
                        <a:avLst/>
                      </a:prstGeom>
                      <a:noFill/>
                      <a:ln w="38100">
                        <a:noFill/>
                        <a:miter/>
                      </a:ln>
                    </p:spPr>
                  </p:pic>
                </p:oleObj>
              </mc:Fallback>
            </mc:AlternateContent>
          </a:graphicData>
        </a:graphic>
      </p:graphicFrame>
      <p:sp>
        <p:nvSpPr>
          <p:cNvPr id="14" name="文本框 13"/>
          <p:cNvSpPr txBox="1"/>
          <p:nvPr/>
        </p:nvSpPr>
        <p:spPr>
          <a:xfrm>
            <a:off x="555514" y="5430691"/>
            <a:ext cx="6518386" cy="400110"/>
          </a:xfrm>
          <a:prstGeom prst="rect">
            <a:avLst/>
          </a:prstGeom>
          <a:noFill/>
        </p:spPr>
        <p:txBody>
          <a:bodyPr wrap="square">
            <a:spAutoFit/>
          </a:bodyPr>
          <a:lstStyle/>
          <a:p>
            <a:r>
              <a:rPr lang="zh-CN" altLang="en-US" sz="2000" dirty="0"/>
              <a:t>物理意义是：        的能量等于各个分量的能量之和</a:t>
            </a:r>
          </a:p>
        </p:txBody>
      </p:sp>
      <p:graphicFrame>
        <p:nvGraphicFramePr>
          <p:cNvPr id="15" name="Picture 528"/>
          <p:cNvGraphicFramePr>
            <a:graphicFrameLocks noChangeAspect="1"/>
          </p:cNvGraphicFramePr>
          <p:nvPr/>
        </p:nvGraphicFramePr>
        <p:xfrm>
          <a:off x="1946592" y="5405099"/>
          <a:ext cx="790575" cy="507365"/>
        </p:xfrm>
        <a:graphic>
          <a:graphicData uri="http://schemas.openxmlformats.org/presentationml/2006/ole">
            <mc:AlternateContent xmlns:mc="http://schemas.openxmlformats.org/markup-compatibility/2006">
              <mc:Choice xmlns:v="urn:schemas-microsoft-com:vml" Requires="v">
                <p:oleObj spid="_x0000_s110611" r:id="rId13" imgW="319405" imgH="204470" progId="Equation.DSMT4">
                  <p:embed/>
                </p:oleObj>
              </mc:Choice>
              <mc:Fallback>
                <p:oleObj r:id="rId13" imgW="319405" imgH="204470" progId="Equation.DSMT4">
                  <p:embed/>
                  <p:pic>
                    <p:nvPicPr>
                      <p:cNvPr id="0" name=""/>
                      <p:cNvPicPr/>
                      <p:nvPr/>
                    </p:nvPicPr>
                    <p:blipFill>
                      <a:blip r:embed="rId14"/>
                      <a:stretch>
                        <a:fillRect/>
                      </a:stretch>
                    </p:blipFill>
                    <p:spPr>
                      <a:xfrm>
                        <a:off x="1946592" y="5405099"/>
                        <a:ext cx="790575" cy="507365"/>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2159167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2412" y="432000"/>
            <a:ext cx="8139178" cy="648000"/>
          </a:xfrm>
        </p:spPr>
        <p:txBody>
          <a:bodyPr/>
          <a:lstStyle/>
          <a:p>
            <a:r>
              <a:rPr lang="zh-CN" altLang="en-US" sz="3600" dirty="0"/>
              <a:t>1.2 系统的基本概念</a:t>
            </a:r>
          </a:p>
        </p:txBody>
      </p:sp>
      <p:sp>
        <p:nvSpPr>
          <p:cNvPr id="8" name="文本框 7"/>
          <p:cNvSpPr txBox="1"/>
          <p:nvPr/>
        </p:nvSpPr>
        <p:spPr>
          <a:xfrm>
            <a:off x="381000" y="1302435"/>
            <a:ext cx="8260590" cy="1308179"/>
          </a:xfrm>
          <a:prstGeom prst="rect">
            <a:avLst/>
          </a:prstGeom>
          <a:noFill/>
        </p:spPr>
        <p:txBody>
          <a:bodyPr wrap="square">
            <a:spAutoFit/>
          </a:bodyPr>
          <a:lstStyle/>
          <a:p>
            <a:pPr algn="just">
              <a:lnSpc>
                <a:spcPct val="150000"/>
              </a:lnSpc>
            </a:pPr>
            <a:r>
              <a:rPr lang="zh-CN" altLang="en-US" sz="2800" dirty="0"/>
              <a:t>系统是由</a:t>
            </a:r>
            <a:r>
              <a:rPr lang="zh-CN" altLang="en-US" sz="2800" dirty="0">
                <a:solidFill>
                  <a:srgbClr val="0A2B77"/>
                </a:solidFill>
              </a:rPr>
              <a:t>若干相互依赖</a:t>
            </a:r>
            <a:r>
              <a:rPr lang="zh-CN" altLang="en-US" sz="2800" dirty="0"/>
              <a:t>、</a:t>
            </a:r>
            <a:r>
              <a:rPr lang="zh-CN" altLang="en-US" sz="2800" dirty="0">
                <a:solidFill>
                  <a:srgbClr val="0A2B77"/>
                </a:solidFill>
              </a:rPr>
              <a:t>相互作用</a:t>
            </a:r>
            <a:r>
              <a:rPr lang="zh-CN" altLang="en-US" sz="2800" dirty="0"/>
              <a:t>的事物组合而成的</a:t>
            </a:r>
            <a:r>
              <a:rPr lang="zh-CN" altLang="en-US" sz="2800" dirty="0">
                <a:solidFill>
                  <a:srgbClr val="0A2B77"/>
                </a:solidFill>
              </a:rPr>
              <a:t>具有特定功能</a:t>
            </a:r>
            <a:r>
              <a:rPr lang="zh-CN" altLang="en-US" sz="2800" dirty="0"/>
              <a:t>的整体</a:t>
            </a:r>
            <a:r>
              <a:rPr lang="en-US" altLang="zh-CN" sz="2800" dirty="0"/>
              <a:t>.</a:t>
            </a:r>
            <a:endParaRPr lang="zh-CN" altLang="en-US" sz="2800" dirty="0"/>
          </a:p>
        </p:txBody>
      </p:sp>
      <p:sp>
        <p:nvSpPr>
          <p:cNvPr id="10" name="文本框 9"/>
          <p:cNvSpPr txBox="1"/>
          <p:nvPr/>
        </p:nvSpPr>
        <p:spPr>
          <a:xfrm>
            <a:off x="660400" y="2833049"/>
            <a:ext cx="7981190" cy="3346237"/>
          </a:xfrm>
          <a:prstGeom prst="rect">
            <a:avLst/>
          </a:prstGeom>
          <a:noFill/>
        </p:spPr>
        <p:txBody>
          <a:bodyPr wrap="square">
            <a:spAutoFit/>
          </a:bodyPr>
          <a:lstStyle/>
          <a:p>
            <a:pPr indent="266700" algn="just">
              <a:lnSpc>
                <a:spcPct val="150000"/>
              </a:lnSpc>
            </a:pPr>
            <a:r>
              <a:rPr lang="zh-CN" altLang="zh-CN" sz="2400" b="1" kern="100" dirty="0">
                <a:solidFill>
                  <a:srgbClr val="0A2B77"/>
                </a:solidFill>
                <a:effectLst/>
                <a:latin typeface="Times New Roman" panose="02020603050405020304" pitchFamily="18" charset="0"/>
                <a:ea typeface="宋体" panose="02010600030101010101" pitchFamily="2" charset="-122"/>
              </a:rPr>
              <a:t>系统可以是物理的</a:t>
            </a:r>
            <a:r>
              <a:rPr lang="zh-CN" altLang="zh-CN" sz="2400" kern="100" dirty="0">
                <a:effectLst/>
                <a:latin typeface="Times New Roman" panose="02020603050405020304" pitchFamily="18" charset="0"/>
                <a:ea typeface="宋体" panose="02010600030101010101" pitchFamily="2" charset="-122"/>
              </a:rPr>
              <a:t>，如通信系统、计算机控制系统、机械系统、力学系统等等。</a:t>
            </a:r>
            <a:endParaRPr lang="en-US" altLang="zh-CN" sz="2400" kern="100" dirty="0">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b="1" kern="100" dirty="0">
                <a:solidFill>
                  <a:srgbClr val="0A2B77"/>
                </a:solidFill>
                <a:effectLst/>
                <a:latin typeface="Times New Roman" panose="02020603050405020304" pitchFamily="18" charset="0"/>
                <a:ea typeface="宋体" panose="02010600030101010101" pitchFamily="2" charset="-122"/>
              </a:rPr>
              <a:t>也可以是非物理的</a:t>
            </a:r>
            <a:r>
              <a:rPr lang="zh-CN" altLang="zh-CN" sz="2400" kern="100" dirty="0">
                <a:effectLst/>
                <a:latin typeface="Times New Roman" panose="02020603050405020304" pitchFamily="18" charset="0"/>
                <a:ea typeface="宋体" panose="02010600030101010101" pitchFamily="2" charset="-122"/>
              </a:rPr>
              <a:t>，如教育系统、生产管理系统、社会经济系统等等。</a:t>
            </a:r>
            <a:endParaRPr lang="en-US" altLang="zh-CN" sz="2400" kern="100" dirty="0">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effectLst/>
                <a:latin typeface="Times New Roman" panose="02020603050405020304" pitchFamily="18" charset="0"/>
                <a:ea typeface="宋体" panose="02010600030101010101" pitchFamily="2" charset="-122"/>
              </a:rPr>
              <a:t>我们感兴趣于物理系统，并特指电系统——一种产生、传输、处理、存储和再现信号的物理装置。</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2400" y="370887"/>
            <a:ext cx="8839200" cy="6116226"/>
          </a:xfrm>
          <a:prstGeom prst="rect">
            <a:avLst/>
          </a:prstGeom>
          <a:noFill/>
        </p:spPr>
        <p:txBody>
          <a:bodyPr wrap="square">
            <a:spAutoFit/>
          </a:bodyPr>
          <a:lstStyle/>
          <a:p>
            <a:pPr indent="266700" algn="just">
              <a:lnSpc>
                <a:spcPct val="150000"/>
              </a:lnSpc>
            </a:pPr>
            <a:r>
              <a:rPr lang="zh-CN" altLang="zh-CN" sz="2400" b="1" kern="100" dirty="0">
                <a:solidFill>
                  <a:srgbClr val="0A2B77"/>
                </a:solidFill>
                <a:effectLst/>
                <a:latin typeface="Times New Roman" panose="02020603050405020304" pitchFamily="18" charset="0"/>
                <a:ea typeface="宋体" panose="02010600030101010101" pitchFamily="2" charset="-122"/>
              </a:rPr>
              <a:t>与系统概念相关的名词是电路与电网络。</a:t>
            </a:r>
            <a:r>
              <a:rPr lang="zh-CN" altLang="zh-CN" sz="2400" kern="100" dirty="0">
                <a:effectLst/>
                <a:latin typeface="Times New Roman" panose="02020603050405020304" pitchFamily="18" charset="0"/>
                <a:ea typeface="宋体" panose="02010600030101010101" pitchFamily="2" charset="-122"/>
              </a:rPr>
              <a:t>以前</a:t>
            </a:r>
            <a:r>
              <a:rPr lang="zh-CN" altLang="zh-CN" sz="2400" b="1" kern="100" dirty="0">
                <a:solidFill>
                  <a:srgbClr val="C00000"/>
                </a:solidFill>
                <a:effectLst/>
                <a:latin typeface="Times New Roman" panose="02020603050405020304" pitchFamily="18" charset="0"/>
                <a:ea typeface="宋体" panose="02010600030101010101" pitchFamily="2" charset="-122"/>
              </a:rPr>
              <a:t>人们常常以复杂程度、规模大小来区分电路、网络和系统</a:t>
            </a:r>
            <a:r>
              <a:rPr lang="zh-CN" altLang="zh-CN" sz="2400" b="1" kern="100" dirty="0">
                <a:effectLst/>
                <a:latin typeface="Times New Roman" panose="02020603050405020304" pitchFamily="18" charset="0"/>
                <a:ea typeface="宋体" panose="02010600030101010101" pitchFamily="2" charset="-122"/>
              </a:rPr>
              <a:t>，</a:t>
            </a:r>
            <a:r>
              <a:rPr lang="zh-CN" altLang="zh-CN" sz="2400" kern="100" dirty="0">
                <a:effectLst/>
                <a:latin typeface="Times New Roman" panose="02020603050405020304" pitchFamily="18" charset="0"/>
                <a:ea typeface="宋体" panose="02010600030101010101" pitchFamily="2" charset="-122"/>
              </a:rPr>
              <a:t>然而随着大规模集成电路技术的发展，各种极为复杂的电路或网络都可以集成在一个很小的芯片上，因此已经很难从形式上确切区分电路、网络与系统了。</a:t>
            </a:r>
            <a:endParaRPr lang="en-US" altLang="zh-CN" sz="2400" kern="100" dirty="0">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effectLst/>
                <a:latin typeface="Times New Roman" panose="02020603050405020304" pitchFamily="18" charset="0"/>
                <a:ea typeface="宋体" panose="02010600030101010101" pitchFamily="2" charset="-122"/>
              </a:rPr>
              <a:t>事实上，</a:t>
            </a:r>
            <a:r>
              <a:rPr lang="zh-CN" altLang="zh-CN" sz="2400" b="1" kern="100" dirty="0">
                <a:solidFill>
                  <a:srgbClr val="0A2B77"/>
                </a:solidFill>
                <a:effectLst/>
                <a:latin typeface="Times New Roman" panose="02020603050405020304" pitchFamily="18" charset="0"/>
                <a:ea typeface="宋体" panose="02010600030101010101" pitchFamily="2" charset="-122"/>
              </a:rPr>
              <a:t>电路或网络的观点，着重于电路中各支路或回路的电流、各节点的电压</a:t>
            </a:r>
            <a:r>
              <a:rPr lang="zh-CN" altLang="zh-CN" sz="2400" b="1" kern="100" dirty="0">
                <a:effectLst/>
                <a:latin typeface="Times New Roman" panose="02020603050405020304" pitchFamily="18" charset="0"/>
                <a:ea typeface="宋体" panose="02010600030101010101" pitchFamily="2" charset="-122"/>
              </a:rPr>
              <a:t>；</a:t>
            </a:r>
            <a:endParaRPr lang="en-US" altLang="zh-CN" sz="2400" b="1" kern="100" dirty="0">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b="1" kern="100" dirty="0">
                <a:effectLst/>
                <a:latin typeface="Times New Roman" panose="02020603050405020304" pitchFamily="18" charset="0"/>
                <a:ea typeface="宋体" panose="02010600030101010101" pitchFamily="2" charset="-122"/>
              </a:rPr>
              <a:t>而</a:t>
            </a:r>
            <a:r>
              <a:rPr lang="zh-CN" altLang="zh-CN" sz="2400" b="1" kern="100" dirty="0">
                <a:solidFill>
                  <a:srgbClr val="0A2B77"/>
                </a:solidFill>
                <a:effectLst/>
                <a:latin typeface="Times New Roman" panose="02020603050405020304" pitchFamily="18" charset="0"/>
                <a:ea typeface="宋体" panose="02010600030101010101" pitchFamily="2" charset="-122"/>
              </a:rPr>
              <a:t>系统的观点则着重于输入与输出之间的关系，着重于系统的功能</a:t>
            </a:r>
            <a:r>
              <a:rPr lang="zh-CN" altLang="zh-CN" sz="2400" b="1" kern="100" dirty="0">
                <a:effectLst/>
                <a:latin typeface="Times New Roman" panose="02020603050405020304" pitchFamily="18" charset="0"/>
                <a:ea typeface="宋体" panose="02010600030101010101" pitchFamily="2" charset="-122"/>
              </a:rPr>
              <a:t>。</a:t>
            </a:r>
            <a:endParaRPr lang="en-US" altLang="zh-CN" sz="2400" b="1" kern="100" dirty="0">
              <a:effectLst/>
              <a:latin typeface="Times New Roman" panose="02020603050405020304" pitchFamily="18" charset="0"/>
              <a:ea typeface="宋体" panose="02010600030101010101" pitchFamily="2" charset="-122"/>
            </a:endParaRPr>
          </a:p>
          <a:p>
            <a:pPr indent="266700" algn="just">
              <a:lnSpc>
                <a:spcPct val="150000"/>
              </a:lnSpc>
            </a:pPr>
            <a:r>
              <a:rPr lang="zh-CN" altLang="zh-CN" sz="2400" kern="100" dirty="0">
                <a:effectLst/>
                <a:latin typeface="Times New Roman" panose="02020603050405020304" pitchFamily="18" charset="0"/>
                <a:ea typeface="宋体" panose="02010600030101010101" pitchFamily="2" charset="-122"/>
              </a:rPr>
              <a:t>或者说</a:t>
            </a:r>
            <a:r>
              <a:rPr lang="zh-CN" altLang="zh-CN" sz="2400" b="1" kern="100" dirty="0">
                <a:solidFill>
                  <a:srgbClr val="0A2B77"/>
                </a:solidFill>
                <a:effectLst/>
                <a:latin typeface="Times New Roman" panose="02020603050405020304" pitchFamily="18" charset="0"/>
                <a:ea typeface="宋体" panose="02010600030101010101" pitchFamily="2" charset="-122"/>
              </a:rPr>
              <a:t>电路与网络的观点，关注的是局部问题，而系统的观点关注的是全局问题。</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419735"/>
            <a:ext cx="8139430" cy="741045"/>
          </a:xfrm>
        </p:spPr>
        <p:txBody>
          <a:bodyPr/>
          <a:lstStyle/>
          <a:p>
            <a:pPr marL="0" indent="0">
              <a:buNone/>
            </a:pPr>
            <a:r>
              <a:rPr lang="zh-CN" altLang="en-US" sz="3200" b="1" dirty="0">
                <a:solidFill>
                  <a:schemeClr val="tx1"/>
                </a:solidFill>
              </a:rPr>
              <a:t>1.2.1 电路与系统</a:t>
            </a:r>
          </a:p>
        </p:txBody>
      </p:sp>
      <p:sp>
        <p:nvSpPr>
          <p:cNvPr id="4" name="文本框 3"/>
          <p:cNvSpPr txBox="1"/>
          <p:nvPr/>
        </p:nvSpPr>
        <p:spPr>
          <a:xfrm>
            <a:off x="368300" y="1160780"/>
            <a:ext cx="8407399" cy="4153316"/>
          </a:xfrm>
          <a:prstGeom prst="rect">
            <a:avLst/>
          </a:prstGeom>
          <a:noFill/>
        </p:spPr>
        <p:txBody>
          <a:bodyPr wrap="square" rtlCol="0">
            <a:spAutoFit/>
          </a:bodyPr>
          <a:lstStyle/>
          <a:p>
            <a:pPr>
              <a:lnSpc>
                <a:spcPct val="140000"/>
              </a:lnSpc>
            </a:pPr>
            <a:r>
              <a:rPr lang="en-US" altLang="zh-CN" sz="3200" b="1" dirty="0">
                <a:sym typeface="+mn-ea"/>
              </a:rPr>
              <a:t>     </a:t>
            </a:r>
            <a:r>
              <a:rPr lang="en-US" altLang="zh-CN" sz="3200" dirty="0">
                <a:sym typeface="+mn-ea"/>
              </a:rPr>
              <a:t> </a:t>
            </a:r>
            <a:r>
              <a:rPr lang="zh-CN" altLang="en-US" sz="3200" dirty="0">
                <a:sym typeface="+mn-ea"/>
              </a:rPr>
              <a:t>要分析一个系统，首先要建立描述系统基本特性的数学模型，然后用数学方法求出它的解答，并对结果赋予实际意义。</a:t>
            </a:r>
          </a:p>
          <a:p>
            <a:pPr>
              <a:lnSpc>
                <a:spcPct val="140000"/>
              </a:lnSpc>
            </a:pPr>
            <a:r>
              <a:rPr lang="zh-CN" altLang="en-US" sz="3200" dirty="0">
                <a:sym typeface="+mn-ea"/>
              </a:rPr>
              <a:t>      系统可分为：即时系统与动态系统；连续系统与离散系统；线性系统与非线性系统；时变系统与时不变系统等等。</a:t>
            </a:r>
            <a:endParaRPr lang="zh-CN" altLang="en-US" sz="3200" dirty="0"/>
          </a:p>
        </p:txBody>
      </p:sp>
      <p:pic>
        <p:nvPicPr>
          <p:cNvPr id="6" name="图片 5"/>
          <p:cNvPicPr>
            <a:picLocks noChangeAspect="1"/>
          </p:cNvPicPr>
          <p:nvPr/>
        </p:nvPicPr>
        <p:blipFill>
          <a:blip r:embed="rId3"/>
          <a:stretch>
            <a:fillRect/>
          </a:stretch>
        </p:blipFill>
        <p:spPr>
          <a:xfrm>
            <a:off x="6044480" y="4808600"/>
            <a:ext cx="2597235" cy="1777239"/>
          </a:xfrm>
          <a:prstGeom prst="rect">
            <a:avLst/>
          </a:prstGeom>
        </p:spPr>
      </p:pic>
    </p:spTree>
    <p:custDataLst>
      <p:tags r:id="rId1"/>
    </p:custDataLst>
  </p:cSld>
  <p:clrMapOvr>
    <a:masterClrMapping/>
  </p:clrMapOvr>
  <p:transition>
    <p:blinds/>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2412" y="432000"/>
            <a:ext cx="8139178" cy="648000"/>
          </a:xfrm>
        </p:spPr>
        <p:txBody>
          <a:bodyPr/>
          <a:lstStyle/>
          <a:p>
            <a:r>
              <a:rPr lang="zh-CN" altLang="en-US" sz="3200" dirty="0"/>
              <a:t>1.2.2 系统的性质</a:t>
            </a:r>
          </a:p>
        </p:txBody>
      </p:sp>
      <p:sp>
        <p:nvSpPr>
          <p:cNvPr id="9" name="文本框 8"/>
          <p:cNvSpPr txBox="1"/>
          <p:nvPr/>
        </p:nvSpPr>
        <p:spPr>
          <a:xfrm>
            <a:off x="368302" y="1856105"/>
            <a:ext cx="8273288" cy="1688411"/>
          </a:xfrm>
          <a:prstGeom prst="rect">
            <a:avLst/>
          </a:prstGeom>
          <a:noFill/>
        </p:spPr>
        <p:txBody>
          <a:bodyPr wrap="square">
            <a:spAutoFit/>
          </a:bodyPr>
          <a:lstStyle/>
          <a:p>
            <a:pPr>
              <a:lnSpc>
                <a:spcPct val="150000"/>
              </a:lnSpc>
            </a:pPr>
            <a:r>
              <a:rPr lang="zh-CN" altLang="en-US" sz="2400" dirty="0"/>
              <a:t>系统的基本作用是将输入信号</a:t>
            </a:r>
            <a:r>
              <a:rPr lang="en-US" altLang="zh-CN" sz="2400" dirty="0"/>
              <a:t>f(t)</a:t>
            </a:r>
            <a:r>
              <a:rPr lang="zh-CN" altLang="en-US" sz="2400" dirty="0"/>
              <a:t> 经过某种处理后，在系统的输出端得到相应输出响应信号</a:t>
            </a:r>
            <a:r>
              <a:rPr lang="en-US" altLang="zh-CN" sz="2400" dirty="0"/>
              <a:t>y(t)</a:t>
            </a:r>
            <a:r>
              <a:rPr lang="zh-CN" altLang="en-US" sz="2400" dirty="0"/>
              <a:t> 。我们可以用下述方法表示这一过程：</a:t>
            </a:r>
          </a:p>
        </p:txBody>
      </p:sp>
      <p:sp>
        <p:nvSpPr>
          <p:cNvPr id="10" name="内容占位符 2"/>
          <p:cNvSpPr>
            <a:spLocks noGrp="1"/>
          </p:cNvSpPr>
          <p:nvPr>
            <p:ph idx="1"/>
          </p:nvPr>
        </p:nvSpPr>
        <p:spPr>
          <a:xfrm>
            <a:off x="502285" y="1186815"/>
            <a:ext cx="8139430" cy="669290"/>
          </a:xfrm>
        </p:spPr>
        <p:txBody>
          <a:bodyPr/>
          <a:lstStyle/>
          <a:p>
            <a:pPr marL="0" indent="0">
              <a:buNone/>
            </a:pPr>
            <a:r>
              <a:rPr lang="zh-CN" altLang="en-US" sz="3200" b="1" dirty="0">
                <a:solidFill>
                  <a:schemeClr val="tx1"/>
                </a:solidFill>
              </a:rPr>
              <a:t>1. 线性与非线性特性</a:t>
            </a:r>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2777648" y="3219850"/>
          <a:ext cx="3454596" cy="575766"/>
        </p:xfrm>
        <a:graphic>
          <a:graphicData uri="http://schemas.openxmlformats.org/presentationml/2006/ole">
            <mc:AlternateContent xmlns:mc="http://schemas.openxmlformats.org/markup-compatibility/2006">
              <mc:Choice xmlns:v="urn:schemas-microsoft-com:vml" Requires="v">
                <p:oleObj spid="_x0000_s79949" name="Equation" r:id="rId3" imgW="929005" imgH="203835" progId="Equation.DSMT4">
                  <p:embed/>
                </p:oleObj>
              </mc:Choice>
              <mc:Fallback>
                <p:oleObj name="Equation" r:id="rId3" imgW="929005" imgH="203835" progId="Equation.DSMT4">
                  <p:embed/>
                  <p:pic>
                    <p:nvPicPr>
                      <p:cNvPr id="0" name="Picture 7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648" y="3219850"/>
                        <a:ext cx="3454596" cy="575766"/>
                      </a:xfrm>
                      <a:prstGeom prst="rect">
                        <a:avLst/>
                      </a:prstGeom>
                      <a:noFill/>
                    </p:spPr>
                  </p:pic>
                </p:oleObj>
              </mc:Fallback>
            </mc:AlternateContent>
          </a:graphicData>
        </a:graphic>
      </p:graphicFrame>
      <p:sp>
        <p:nvSpPr>
          <p:cNvPr id="13" name="文本框 12"/>
          <p:cNvSpPr txBox="1"/>
          <p:nvPr/>
        </p:nvSpPr>
        <p:spPr>
          <a:xfrm>
            <a:off x="635792" y="3936225"/>
            <a:ext cx="1620957" cy="523220"/>
          </a:xfrm>
          <a:prstGeom prst="rect">
            <a:avLst/>
          </a:prstGeom>
          <a:noFill/>
        </p:spPr>
        <p:txBody>
          <a:bodyPr wrap="none" rtlCol="0">
            <a:spAutoFit/>
          </a:bodyPr>
          <a:lstStyle/>
          <a:p>
            <a:r>
              <a:rPr lang="zh-CN" altLang="en-US" sz="2800" b="1" dirty="0">
                <a:solidFill>
                  <a:srgbClr val="0A2B77"/>
                </a:solidFill>
              </a:rPr>
              <a:t>齐次性：</a:t>
            </a:r>
          </a:p>
        </p:txBody>
      </p:sp>
      <p:graphicFrame>
        <p:nvGraphicFramePr>
          <p:cNvPr id="14" name="对象 13"/>
          <p:cNvGraphicFramePr>
            <a:graphicFrameLocks noChangeAspect="1"/>
          </p:cNvGraphicFramePr>
          <p:nvPr/>
        </p:nvGraphicFramePr>
        <p:xfrm>
          <a:off x="2603500" y="4401855"/>
          <a:ext cx="5056187" cy="576262"/>
        </p:xfrm>
        <a:graphic>
          <a:graphicData uri="http://schemas.openxmlformats.org/presentationml/2006/ole">
            <mc:AlternateContent xmlns:mc="http://schemas.openxmlformats.org/markup-compatibility/2006">
              <mc:Choice xmlns:v="urn:schemas-microsoft-com:vml" Requires="v">
                <p:oleObj spid="_x0000_s79950" name="Equation" r:id="rId5" imgW="32613600" imgH="4876800" progId="Equation.DSMT4">
                  <p:embed/>
                </p:oleObj>
              </mc:Choice>
              <mc:Fallback>
                <p:oleObj name="Equation" r:id="rId5" imgW="32613600" imgH="4876800" progId="Equation.DSMT4">
                  <p:embed/>
                  <p:pic>
                    <p:nvPicPr>
                      <p:cNvPr id="0" name="对象 11"/>
                      <p:cNvPicPr>
                        <a:picLocks noChangeAspect="1" noChangeArrowheads="1"/>
                      </p:cNvPicPr>
                      <p:nvPr/>
                    </p:nvPicPr>
                    <p:blipFill>
                      <a:blip r:embed="rId6"/>
                      <a:srcRect/>
                      <a:stretch>
                        <a:fillRect/>
                      </a:stretch>
                    </p:blipFill>
                    <p:spPr bwMode="auto">
                      <a:xfrm>
                        <a:off x="2603500" y="4401855"/>
                        <a:ext cx="5056187" cy="576262"/>
                      </a:xfrm>
                      <a:prstGeom prst="rect">
                        <a:avLst/>
                      </a:prstGeom>
                      <a:noFill/>
                    </p:spPr>
                  </p:pic>
                </p:oleObj>
              </mc:Fallback>
            </mc:AlternateContent>
          </a:graphicData>
        </a:graphic>
      </p:graphicFrame>
      <p:sp>
        <p:nvSpPr>
          <p:cNvPr id="15" name="文本框 14"/>
          <p:cNvSpPr txBox="1"/>
          <p:nvPr/>
        </p:nvSpPr>
        <p:spPr>
          <a:xfrm>
            <a:off x="635793" y="4976725"/>
            <a:ext cx="1620957" cy="523220"/>
          </a:xfrm>
          <a:prstGeom prst="rect">
            <a:avLst/>
          </a:prstGeom>
          <a:noFill/>
        </p:spPr>
        <p:txBody>
          <a:bodyPr wrap="none" rtlCol="0">
            <a:spAutoFit/>
          </a:bodyPr>
          <a:lstStyle/>
          <a:p>
            <a:r>
              <a:rPr lang="zh-CN" altLang="en-US" sz="2800" b="1" dirty="0">
                <a:solidFill>
                  <a:srgbClr val="0A2B77"/>
                </a:solidFill>
              </a:rPr>
              <a:t>可加性：</a:t>
            </a:r>
          </a:p>
        </p:txBody>
      </p:sp>
      <p:graphicFrame>
        <p:nvGraphicFramePr>
          <p:cNvPr id="16" name="对象 15"/>
          <p:cNvGraphicFramePr>
            <a:graphicFrameLocks noChangeAspect="1"/>
          </p:cNvGraphicFramePr>
          <p:nvPr/>
        </p:nvGraphicFramePr>
        <p:xfrm>
          <a:off x="635793" y="5651720"/>
          <a:ext cx="8505825" cy="647700"/>
        </p:xfrm>
        <a:graphic>
          <a:graphicData uri="http://schemas.openxmlformats.org/presentationml/2006/ole">
            <mc:AlternateContent xmlns:mc="http://schemas.openxmlformats.org/markup-compatibility/2006">
              <mc:Choice xmlns:v="urn:schemas-microsoft-com:vml" Requires="v">
                <p:oleObj spid="_x0000_s79951" name="Equation" r:id="rId7" imgW="54864000" imgH="5486400" progId="Equation.DSMT4">
                  <p:embed/>
                </p:oleObj>
              </mc:Choice>
              <mc:Fallback>
                <p:oleObj name="Equation" r:id="rId7" imgW="54864000" imgH="5486400" progId="Equation.DSMT4">
                  <p:embed/>
                  <p:pic>
                    <p:nvPicPr>
                      <p:cNvPr id="0" name="对象 13"/>
                      <p:cNvPicPr>
                        <a:picLocks noChangeAspect="1" noChangeArrowheads="1"/>
                      </p:cNvPicPr>
                      <p:nvPr/>
                    </p:nvPicPr>
                    <p:blipFill>
                      <a:blip r:embed="rId8"/>
                      <a:srcRect/>
                      <a:stretch>
                        <a:fillRect/>
                      </a:stretch>
                    </p:blipFill>
                    <p:spPr bwMode="auto">
                      <a:xfrm>
                        <a:off x="635793" y="5651720"/>
                        <a:ext cx="8505825" cy="647700"/>
                      </a:xfrm>
                      <a:prstGeom prst="rect">
                        <a:avLst/>
                      </a:prstGeom>
                      <a:noFill/>
                    </p:spPr>
                  </p:pic>
                </p:oleObj>
              </mc:Fallback>
            </mc:AlternateContent>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1.2.2 系统的性质</a:t>
            </a:r>
          </a:p>
        </p:txBody>
      </p:sp>
      <p:sp>
        <p:nvSpPr>
          <p:cNvPr id="4" name="文本框 3"/>
          <p:cNvSpPr txBox="1"/>
          <p:nvPr/>
        </p:nvSpPr>
        <p:spPr>
          <a:xfrm>
            <a:off x="502412" y="1465502"/>
            <a:ext cx="8182610" cy="2220480"/>
          </a:xfrm>
          <a:prstGeom prst="rect">
            <a:avLst/>
          </a:prstGeom>
          <a:noFill/>
        </p:spPr>
        <p:txBody>
          <a:bodyPr wrap="square" rtlCol="0">
            <a:spAutoFit/>
          </a:bodyPr>
          <a:lstStyle/>
          <a:p>
            <a:pPr>
              <a:lnSpc>
                <a:spcPct val="150000"/>
              </a:lnSpc>
            </a:pPr>
            <a:r>
              <a:rPr lang="en-US" altLang="zh-CN" sz="3200" dirty="0"/>
              <a:t>      </a:t>
            </a:r>
            <a:r>
              <a:rPr lang="zh-CN" altLang="en-US" sz="3200" dirty="0"/>
              <a:t>若系统对任意的两个激励      和      以及任意常数   和    ，满足下式，就称该系统具有线性特性</a:t>
            </a:r>
          </a:p>
        </p:txBody>
      </p:sp>
      <p:graphicFrame>
        <p:nvGraphicFramePr>
          <p:cNvPr id="5" name="对象 -2147482069"/>
          <p:cNvGraphicFramePr>
            <a:graphicFrameLocks noChangeAspect="1"/>
          </p:cNvGraphicFramePr>
          <p:nvPr/>
        </p:nvGraphicFramePr>
        <p:xfrm>
          <a:off x="5676265" y="1679575"/>
          <a:ext cx="787400" cy="545465"/>
        </p:xfrm>
        <a:graphic>
          <a:graphicData uri="http://schemas.openxmlformats.org/presentationml/2006/ole">
            <mc:AlternateContent xmlns:mc="http://schemas.openxmlformats.org/markup-compatibility/2006">
              <mc:Choice xmlns:v="urn:schemas-microsoft-com:vml" Requires="v">
                <p:oleObj spid="_x0000_s81023" r:id="rId4" imgW="330200" imgH="228600" progId="Equation.DSMT4">
                  <p:embed/>
                </p:oleObj>
              </mc:Choice>
              <mc:Fallback>
                <p:oleObj r:id="rId4" imgW="330200" imgH="228600" progId="Equation.DSMT4">
                  <p:embed/>
                  <p:pic>
                    <p:nvPicPr>
                      <p:cNvPr id="0" name="图片 3075"/>
                      <p:cNvPicPr/>
                      <p:nvPr/>
                    </p:nvPicPr>
                    <p:blipFill>
                      <a:blip r:embed="rId5"/>
                      <a:stretch>
                        <a:fillRect/>
                      </a:stretch>
                    </p:blipFill>
                    <p:spPr>
                      <a:xfrm>
                        <a:off x="5676265" y="1679575"/>
                        <a:ext cx="787400" cy="545465"/>
                      </a:xfrm>
                      <a:prstGeom prst="rect">
                        <a:avLst/>
                      </a:prstGeom>
                      <a:noFill/>
                      <a:ln w="38100">
                        <a:noFill/>
                        <a:miter/>
                      </a:ln>
                    </p:spPr>
                  </p:pic>
                </p:oleObj>
              </mc:Fallback>
            </mc:AlternateContent>
          </a:graphicData>
        </a:graphic>
      </p:graphicFrame>
      <p:graphicFrame>
        <p:nvGraphicFramePr>
          <p:cNvPr id="6" name="对象 -2147482068"/>
          <p:cNvGraphicFramePr>
            <a:graphicFrameLocks noChangeAspect="1"/>
          </p:cNvGraphicFramePr>
          <p:nvPr/>
        </p:nvGraphicFramePr>
        <p:xfrm>
          <a:off x="6738620" y="1679575"/>
          <a:ext cx="817880" cy="545465"/>
        </p:xfrm>
        <a:graphic>
          <a:graphicData uri="http://schemas.openxmlformats.org/presentationml/2006/ole">
            <mc:AlternateContent xmlns:mc="http://schemas.openxmlformats.org/markup-compatibility/2006">
              <mc:Choice xmlns:v="urn:schemas-microsoft-com:vml" Requires="v">
                <p:oleObj spid="_x0000_s81024" r:id="rId6" imgW="342900" imgH="228600" progId="Equation.DSMT4">
                  <p:embed/>
                </p:oleObj>
              </mc:Choice>
              <mc:Fallback>
                <p:oleObj r:id="rId6" imgW="342900" imgH="228600" progId="Equation.DSMT4">
                  <p:embed/>
                  <p:pic>
                    <p:nvPicPr>
                      <p:cNvPr id="0" name="图片 4"/>
                      <p:cNvPicPr/>
                      <p:nvPr/>
                    </p:nvPicPr>
                    <p:blipFill>
                      <a:blip r:embed="rId7"/>
                      <a:stretch>
                        <a:fillRect/>
                      </a:stretch>
                    </p:blipFill>
                    <p:spPr>
                      <a:xfrm>
                        <a:off x="6738620" y="1679575"/>
                        <a:ext cx="817880" cy="545465"/>
                      </a:xfrm>
                      <a:prstGeom prst="rect">
                        <a:avLst/>
                      </a:prstGeom>
                      <a:noFill/>
                      <a:ln w="38100">
                        <a:noFill/>
                        <a:miter/>
                      </a:ln>
                    </p:spPr>
                  </p:pic>
                </p:oleObj>
              </mc:Fallback>
            </mc:AlternateContent>
          </a:graphicData>
        </a:graphic>
      </p:graphicFrame>
      <p:graphicFrame>
        <p:nvGraphicFramePr>
          <p:cNvPr id="8" name="对象 -2147482067"/>
          <p:cNvGraphicFramePr>
            <a:graphicFrameLocks noChangeAspect="1"/>
          </p:cNvGraphicFramePr>
          <p:nvPr/>
        </p:nvGraphicFramePr>
        <p:xfrm>
          <a:off x="2157730" y="2323465"/>
          <a:ext cx="415290" cy="624205"/>
        </p:xfrm>
        <a:graphic>
          <a:graphicData uri="http://schemas.openxmlformats.org/presentationml/2006/ole">
            <mc:AlternateContent xmlns:mc="http://schemas.openxmlformats.org/markup-compatibility/2006">
              <mc:Choice xmlns:v="urn:schemas-microsoft-com:vml" Requires="v">
                <p:oleObj spid="_x0000_s81025" r:id="rId8" imgW="152400" imgH="228600" progId="Equation.DSMT4">
                  <p:embed/>
                </p:oleObj>
              </mc:Choice>
              <mc:Fallback>
                <p:oleObj r:id="rId8" imgW="152400" imgH="228600" progId="Equation.DSMT4">
                  <p:embed/>
                  <p:pic>
                    <p:nvPicPr>
                      <p:cNvPr id="0" name="图片 5"/>
                      <p:cNvPicPr/>
                      <p:nvPr/>
                    </p:nvPicPr>
                    <p:blipFill>
                      <a:blip r:embed="rId9"/>
                      <a:stretch>
                        <a:fillRect/>
                      </a:stretch>
                    </p:blipFill>
                    <p:spPr>
                      <a:xfrm>
                        <a:off x="2157730" y="2323465"/>
                        <a:ext cx="415290" cy="624205"/>
                      </a:xfrm>
                      <a:prstGeom prst="rect">
                        <a:avLst/>
                      </a:prstGeom>
                      <a:noFill/>
                      <a:ln w="38100">
                        <a:noFill/>
                        <a:miter/>
                      </a:ln>
                    </p:spPr>
                  </p:pic>
                </p:oleObj>
              </mc:Fallback>
            </mc:AlternateContent>
          </a:graphicData>
        </a:graphic>
      </p:graphicFrame>
      <p:graphicFrame>
        <p:nvGraphicFramePr>
          <p:cNvPr id="10" name="对象 -2147482066"/>
          <p:cNvGraphicFramePr>
            <a:graphicFrameLocks noChangeAspect="1"/>
          </p:cNvGraphicFramePr>
          <p:nvPr/>
        </p:nvGraphicFramePr>
        <p:xfrm>
          <a:off x="2959100" y="2322830"/>
          <a:ext cx="450850" cy="624840"/>
        </p:xfrm>
        <a:graphic>
          <a:graphicData uri="http://schemas.openxmlformats.org/presentationml/2006/ole">
            <mc:AlternateContent xmlns:mc="http://schemas.openxmlformats.org/markup-compatibility/2006">
              <mc:Choice xmlns:v="urn:schemas-microsoft-com:vml" Requires="v">
                <p:oleObj spid="_x0000_s81026" r:id="rId10" imgW="165100" imgH="228600" progId="Equation.DSMT4">
                  <p:embed/>
                </p:oleObj>
              </mc:Choice>
              <mc:Fallback>
                <p:oleObj r:id="rId10" imgW="165100" imgH="228600" progId="Equation.DSMT4">
                  <p:embed/>
                  <p:pic>
                    <p:nvPicPr>
                      <p:cNvPr id="0" name="图片 6"/>
                      <p:cNvPicPr/>
                      <p:nvPr/>
                    </p:nvPicPr>
                    <p:blipFill>
                      <a:blip r:embed="rId11"/>
                      <a:stretch>
                        <a:fillRect/>
                      </a:stretch>
                    </p:blipFill>
                    <p:spPr>
                      <a:xfrm>
                        <a:off x="2959100" y="2322830"/>
                        <a:ext cx="450850" cy="624840"/>
                      </a:xfrm>
                      <a:prstGeom prst="rect">
                        <a:avLst/>
                      </a:prstGeom>
                      <a:noFill/>
                      <a:ln w="38100">
                        <a:noFill/>
                        <a:miter/>
                      </a:ln>
                    </p:spPr>
                  </p:pic>
                </p:oleObj>
              </mc:Fallback>
            </mc:AlternateContent>
          </a:graphicData>
        </a:graphic>
      </p:graphicFrame>
      <p:graphicFrame>
        <p:nvGraphicFramePr>
          <p:cNvPr id="12" name="对象 -2147482065"/>
          <p:cNvGraphicFramePr>
            <a:graphicFrameLocks noChangeAspect="1"/>
          </p:cNvGraphicFramePr>
          <p:nvPr/>
        </p:nvGraphicFramePr>
        <p:xfrm>
          <a:off x="892302" y="4292282"/>
          <a:ext cx="7792720" cy="1189355"/>
        </p:xfrm>
        <a:graphic>
          <a:graphicData uri="http://schemas.openxmlformats.org/presentationml/2006/ole">
            <mc:AlternateContent xmlns:mc="http://schemas.openxmlformats.org/markup-compatibility/2006">
              <mc:Choice xmlns:v="urn:schemas-microsoft-com:vml" Requires="v">
                <p:oleObj spid="_x0000_s81027" r:id="rId12" imgW="3161030" imgH="482600" progId="Equation.DSMT4">
                  <p:embed/>
                </p:oleObj>
              </mc:Choice>
              <mc:Fallback>
                <p:oleObj r:id="rId12" imgW="3161030" imgH="482600" progId="Equation.DSMT4">
                  <p:embed/>
                  <p:pic>
                    <p:nvPicPr>
                      <p:cNvPr id="0" name="图片 7"/>
                      <p:cNvPicPr/>
                      <p:nvPr/>
                    </p:nvPicPr>
                    <p:blipFill>
                      <a:blip r:embed="rId13"/>
                      <a:stretch>
                        <a:fillRect/>
                      </a:stretch>
                    </p:blipFill>
                    <p:spPr>
                      <a:xfrm>
                        <a:off x="892302" y="4292282"/>
                        <a:ext cx="7792720" cy="118935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471" y="311147"/>
            <a:ext cx="8969058" cy="1954509"/>
          </a:xfrm>
          <a:prstGeom prst="rect">
            <a:avLst/>
          </a:prstGeom>
          <a:noFill/>
        </p:spPr>
        <p:txBody>
          <a:bodyPr wrap="square" rtlCol="0">
            <a:spAutoFit/>
          </a:bodyPr>
          <a:lstStyle/>
          <a:p>
            <a:pPr>
              <a:lnSpc>
                <a:spcPct val="150000"/>
              </a:lnSpc>
            </a:pPr>
            <a:r>
              <a:rPr lang="zh-CN" altLang="en-US" sz="2800" dirty="0"/>
              <a:t>由于一般系统的激励常常由</a:t>
            </a:r>
            <a:r>
              <a:rPr lang="zh-CN" altLang="en-US" sz="2800" dirty="0">
                <a:solidFill>
                  <a:srgbClr val="0A2B77"/>
                </a:solidFill>
              </a:rPr>
              <a:t>系统的初始状态和外加输入两部分组成</a:t>
            </a:r>
            <a:r>
              <a:rPr lang="zh-CN" altLang="en-US" sz="2800" dirty="0"/>
              <a:t>，其对应的完全响应也对应的分为</a:t>
            </a:r>
            <a:r>
              <a:rPr lang="zh-CN" altLang="en-US" sz="2800" b="1" dirty="0">
                <a:solidFill>
                  <a:srgbClr val="0A2B77"/>
                </a:solidFill>
              </a:rPr>
              <a:t>零输入响应</a:t>
            </a:r>
            <a:r>
              <a:rPr lang="zh-CN" altLang="en-US" sz="2800" dirty="0"/>
              <a:t>与</a:t>
            </a:r>
            <a:r>
              <a:rPr lang="zh-CN" altLang="en-US" sz="2800" b="1" dirty="0">
                <a:solidFill>
                  <a:srgbClr val="0A2B77"/>
                </a:solidFill>
              </a:rPr>
              <a:t>零状态响应</a:t>
            </a:r>
            <a:r>
              <a:rPr lang="zh-CN" altLang="en-US" sz="2800" dirty="0"/>
              <a:t>两个部分。</a:t>
            </a:r>
          </a:p>
        </p:txBody>
      </p:sp>
      <mc:AlternateContent xmlns:mc="http://schemas.openxmlformats.org/markup-compatibility/2006" xmlns:a14="http://schemas.microsoft.com/office/drawing/2010/main">
        <mc:Choice Requires="a14">
          <p:sp>
            <p:nvSpPr>
              <p:cNvPr id="6" name="文本框 5"/>
              <p:cNvSpPr txBox="1"/>
              <p:nvPr/>
            </p:nvSpPr>
            <p:spPr>
              <a:xfrm>
                <a:off x="509429" y="3001107"/>
                <a:ext cx="8547100" cy="4463338"/>
              </a:xfrm>
              <a:prstGeom prst="rect">
                <a:avLst/>
              </a:prstGeom>
              <a:noFill/>
            </p:spPr>
            <p:txBody>
              <a:bodyPr wrap="square">
                <a:spAutoFit/>
              </a:bodyPr>
              <a:lstStyle/>
              <a:p>
                <a:pPr>
                  <a:lnSpc>
                    <a:spcPct val="200000"/>
                  </a:lnSpc>
                </a:pPr>
                <a:r>
                  <a:rPr lang="zh-CN" altLang="zh-CN" sz="2800" b="1" kern="100" dirty="0">
                    <a:solidFill>
                      <a:srgbClr val="0A2B77"/>
                    </a:solidFill>
                    <a:effectLst/>
                    <a:latin typeface="+mn-ea"/>
                    <a:cs typeface="Times New Roman" panose="02020603050405020304" pitchFamily="18" charset="0"/>
                  </a:rPr>
                  <a:t>零输入响应</a:t>
                </a:r>
                <a14:m>
                  <m:oMath xmlns:m="http://schemas.openxmlformats.org/officeDocument/2006/math">
                    <m:sSub>
                      <m:sSubPr>
                        <m:ctrlPr>
                          <a:rPr lang="zh-CN" altLang="en-US" sz="3200" i="1" smtClean="0">
                            <a:solidFill>
                              <a:srgbClr val="836967"/>
                            </a:solidFill>
                            <a:latin typeface="Cambria Math" panose="02040503050406030204" pitchFamily="18" charset="0"/>
                          </a:rPr>
                        </m:ctrlPr>
                      </m:sSubPr>
                      <m:e>
                        <m:r>
                          <a:rPr lang="zh-CN" altLang="en-US" sz="3200" i="1">
                            <a:latin typeface="Cambria Math" panose="02040503050406030204" pitchFamily="18" charset="0"/>
                          </a:rPr>
                          <m:t>𝑦</m:t>
                        </m:r>
                      </m:e>
                      <m:sub>
                        <m:r>
                          <a:rPr lang="zh-CN" altLang="en-US" sz="3200" i="1">
                            <a:latin typeface="Cambria Math" panose="02040503050406030204" pitchFamily="18" charset="0"/>
                          </a:rPr>
                          <m:t>𝑥</m:t>
                        </m:r>
                      </m:sub>
                    </m:sSub>
                    <m:d>
                      <m:dPr>
                        <m:ctrlPr>
                          <a:rPr lang="zh-CN" altLang="en-US" sz="3200" i="1">
                            <a:latin typeface="Cambria Math" panose="02040503050406030204" pitchFamily="18" charset="0"/>
                          </a:rPr>
                        </m:ctrlPr>
                      </m:dPr>
                      <m:e>
                        <m:r>
                          <a:rPr lang="zh-CN" altLang="en-US" sz="3200" i="1">
                            <a:latin typeface="Cambria Math" panose="02040503050406030204" pitchFamily="18" charset="0"/>
                          </a:rPr>
                          <m:t>𝑡</m:t>
                        </m:r>
                      </m:e>
                    </m:d>
                  </m:oMath>
                </a14:m>
                <a:r>
                  <a:rPr lang="en-US" altLang="zh-CN" sz="3200" kern="100" dirty="0">
                    <a:solidFill>
                      <a:srgbClr val="0A2B77"/>
                    </a:solidFill>
                    <a:effectLst/>
                    <a:latin typeface="+mn-ea"/>
                    <a:cs typeface="Times New Roman" panose="02020603050405020304" pitchFamily="18" charset="0"/>
                  </a:rPr>
                  <a:t> </a:t>
                </a:r>
                <a:r>
                  <a:rPr lang="zh-CN" altLang="zh-CN" sz="2800" kern="100" dirty="0">
                    <a:effectLst/>
                    <a:latin typeface="+mn-ea"/>
                    <a:cs typeface="Times New Roman" panose="02020603050405020304" pitchFamily="18" charset="0"/>
                  </a:rPr>
                  <a:t>就是外加输入为零时由初始状态引起的响应。</a:t>
                </a:r>
                <a:endParaRPr lang="en-US" altLang="zh-CN" sz="2800" kern="100" dirty="0">
                  <a:effectLst/>
                  <a:latin typeface="+mn-ea"/>
                  <a:cs typeface="Times New Roman" panose="02020603050405020304" pitchFamily="18"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zh-CN" sz="2800" b="1" i="0" u="none" strike="noStrike" kern="100" cap="none" spc="0" normalizeH="0" baseline="0" noProof="0" dirty="0">
                    <a:ln>
                      <a:noFill/>
                    </a:ln>
                    <a:solidFill>
                      <a:srgbClr val="0A2B77"/>
                    </a:solidFill>
                    <a:effectLst/>
                    <a:uLnTx/>
                    <a:uFillTx/>
                    <a:latin typeface="微软雅黑" panose="020B0503020204020204" charset="-122"/>
                    <a:ea typeface="微软雅黑" panose="020B0503020204020204" charset="-122"/>
                    <a:cs typeface="Times New Roman" panose="02020603050405020304" pitchFamily="18" charset="0"/>
                  </a:rPr>
                  <a:t>零状态响应</a:t>
                </a:r>
                <a14:m>
                  <m:oMath xmlns:m="http://schemas.openxmlformats.org/officeDocument/2006/math">
                    <m:sSub>
                      <m:sSubPr>
                        <m:ctrlPr>
                          <a:rPr kumimoji="0" lang="zh-CN" altLang="en-US" sz="2800" b="0" i="1" u="none" strike="noStrike" kern="1200" cap="none" spc="0" normalizeH="0" baseline="0" noProof="0" smtClean="0">
                            <a:ln>
                              <a:noFill/>
                            </a:ln>
                            <a:solidFill>
                              <a:srgbClr val="836967"/>
                            </a:solidFill>
                            <a:effectLst/>
                            <a:uLnTx/>
                            <a:uFillTx/>
                            <a:latin typeface="Cambria Math" panose="02040503050406030204" pitchFamily="18" charset="0"/>
                          </a:rPr>
                        </m:ctrlPr>
                      </m:sSubPr>
                      <m:e>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rPr>
                          <m:t>𝑦</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𝑓</m:t>
                        </m:r>
                      </m:sub>
                    </m:sSub>
                    <m:d>
                      <m:dPr>
                        <m:ctrlP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rPr>
                          <m:t>𝑡</m:t>
                        </m:r>
                      </m:e>
                    </m:d>
                  </m:oMath>
                </a14:m>
                <a:r>
                  <a:rPr kumimoji="0" lang="zh-CN" altLang="zh-CN" sz="28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Times New Roman" panose="02020603050405020304" pitchFamily="18" charset="0"/>
                  </a:rPr>
                  <a:t>就是初始状态为零时由系统的外加输入引起的响应</a:t>
                </a:r>
                <a:r>
                  <a:rPr kumimoji="0" lang="en-US" altLang="zh-CN" sz="28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Times New Roman" panose="02020603050405020304" pitchFamily="18" charset="0"/>
                  </a:rPr>
                  <a:t>.</a:t>
                </a:r>
              </a:p>
              <a:p>
                <a:pPr>
                  <a:lnSpc>
                    <a:spcPct val="200000"/>
                  </a:lnSpc>
                </a:pPr>
                <a:endParaRPr lang="zh-CN" altLang="en-US" sz="2800" dirty="0">
                  <a:latin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09429" y="3001107"/>
                <a:ext cx="8547100" cy="4463338"/>
              </a:xfrm>
              <a:prstGeom prst="rect">
                <a:avLst/>
              </a:prstGeom>
              <a:blipFill rotWithShape="1">
                <a:blip r:embed="rId3"/>
                <a:stretch>
                  <a:fillRect l="-2" t="-2" r="2" b="-1067"/>
                </a:stretch>
              </a:blipFill>
            </p:spPr>
            <p:txBody>
              <a:bodyPr/>
              <a:lstStyle/>
              <a:p>
                <a:r>
                  <a:rPr lang="zh-CN" altLang="en-US">
                    <a:noFill/>
                  </a:rPr>
                  <a:t> </a:t>
                </a:r>
              </a:p>
            </p:txBody>
          </p:sp>
        </mc:Fallback>
      </mc:AlternateContent>
      <p:graphicFrame>
        <p:nvGraphicFramePr>
          <p:cNvPr id="8" name="对象 7"/>
          <p:cNvGraphicFramePr>
            <a:graphicFrameLocks noChangeAspect="1"/>
          </p:cNvGraphicFramePr>
          <p:nvPr/>
        </p:nvGraphicFramePr>
        <p:xfrm>
          <a:off x="2449513" y="2409825"/>
          <a:ext cx="4243387" cy="747713"/>
        </p:xfrm>
        <a:graphic>
          <a:graphicData uri="http://schemas.openxmlformats.org/presentationml/2006/ole">
            <mc:AlternateContent xmlns:mc="http://schemas.openxmlformats.org/markup-compatibility/2006">
              <mc:Choice xmlns:v="urn:schemas-microsoft-com:vml" Requires="v">
                <p:oleObj spid="_x0000_s81997" name="Equation" r:id="rId4" imgW="28651200" imgH="5791200" progId="Equation.DSMT4">
                  <p:embed/>
                </p:oleObj>
              </mc:Choice>
              <mc:Fallback>
                <p:oleObj name="Equation" r:id="rId4" imgW="28651200" imgH="5791200" progId="Equation.DSMT4">
                  <p:embed/>
                  <p:pic>
                    <p:nvPicPr>
                      <p:cNvPr id="0" name="Picture 719"/>
                      <p:cNvPicPr>
                        <a:picLocks noChangeAspect="1" noChangeArrowheads="1"/>
                      </p:cNvPicPr>
                      <p:nvPr/>
                    </p:nvPicPr>
                    <p:blipFill>
                      <a:blip r:embed="rId5"/>
                      <a:srcRect/>
                      <a:stretch>
                        <a:fillRect/>
                      </a:stretch>
                    </p:blipFill>
                    <p:spPr bwMode="auto">
                      <a:xfrm>
                        <a:off x="2449513" y="2409825"/>
                        <a:ext cx="4243387" cy="747713"/>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2987675" y="5850634"/>
          <a:ext cx="5327650" cy="865187"/>
        </p:xfrm>
        <a:graphic>
          <a:graphicData uri="http://schemas.openxmlformats.org/presentationml/2006/ole">
            <mc:AlternateContent xmlns:mc="http://schemas.openxmlformats.org/markup-compatibility/2006">
              <mc:Choice xmlns:v="urn:schemas-microsoft-com:vml" Requires="v">
                <p:oleObj spid="_x0000_s81998" name="Equation" r:id="rId6" imgW="35966400" imgH="6705600" progId="Equation.DSMT4">
                  <p:embed/>
                </p:oleObj>
              </mc:Choice>
              <mc:Fallback>
                <p:oleObj name="Equation" r:id="rId6" imgW="35966400" imgH="6705600" progId="Equation.DSMT4">
                  <p:embed/>
                  <p:pic>
                    <p:nvPicPr>
                      <p:cNvPr id="0" name="对象 7"/>
                      <p:cNvPicPr>
                        <a:picLocks noChangeAspect="1" noChangeArrowheads="1"/>
                      </p:cNvPicPr>
                      <p:nvPr/>
                    </p:nvPicPr>
                    <p:blipFill>
                      <a:blip r:embed="rId7"/>
                      <a:srcRect/>
                      <a:stretch>
                        <a:fillRect/>
                      </a:stretch>
                    </p:blipFill>
                    <p:spPr bwMode="auto">
                      <a:xfrm>
                        <a:off x="2987675" y="5850634"/>
                        <a:ext cx="5327650" cy="865187"/>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2444205" y="4071747"/>
          <a:ext cx="5192713" cy="865187"/>
        </p:xfrm>
        <a:graphic>
          <a:graphicData uri="http://schemas.openxmlformats.org/presentationml/2006/ole">
            <mc:AlternateContent xmlns:mc="http://schemas.openxmlformats.org/markup-compatibility/2006">
              <mc:Choice xmlns:v="urn:schemas-microsoft-com:vml" Requires="v">
                <p:oleObj spid="_x0000_s81999" name="Equation" r:id="rId8" imgW="35052000" imgH="6705600" progId="Equation.DSMT4">
                  <p:embed/>
                </p:oleObj>
              </mc:Choice>
              <mc:Fallback>
                <p:oleObj name="Equation" r:id="rId8" imgW="35052000" imgH="6705600" progId="Equation.DSMT4">
                  <p:embed/>
                  <p:pic>
                    <p:nvPicPr>
                      <p:cNvPr id="0" name="对象 10"/>
                      <p:cNvPicPr>
                        <a:picLocks noChangeAspect="1" noChangeArrowheads="1"/>
                      </p:cNvPicPr>
                      <p:nvPr/>
                    </p:nvPicPr>
                    <p:blipFill>
                      <a:blip r:embed="rId9"/>
                      <a:srcRect/>
                      <a:stretch>
                        <a:fillRect/>
                      </a:stretch>
                    </p:blipFill>
                    <p:spPr bwMode="auto">
                      <a:xfrm>
                        <a:off x="2444205" y="4071747"/>
                        <a:ext cx="5192713" cy="865187"/>
                      </a:xfrm>
                      <a:prstGeom prst="rect">
                        <a:avLst/>
                      </a:prstGeom>
                      <a:noFill/>
                    </p:spPr>
                  </p:pic>
                </p:oleObj>
              </mc:Fallback>
            </mc:AlternateContent>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543560"/>
            <a:ext cx="8139430" cy="6314440"/>
          </a:xfrm>
        </p:spPr>
        <p:txBody>
          <a:bodyPr/>
          <a:lstStyle/>
          <a:p>
            <a:pPr marL="0" indent="0">
              <a:lnSpc>
                <a:spcPct val="120000"/>
              </a:lnSpc>
              <a:buNone/>
            </a:pPr>
            <a:r>
              <a:rPr lang="en-US" altLang="zh-CN" sz="2900" spc="200" dirty="0"/>
              <a:t>      </a:t>
            </a:r>
            <a:r>
              <a:rPr lang="zh-CN" altLang="en-US" sz="2900" spc="200" dirty="0">
                <a:solidFill>
                  <a:schemeClr val="tx1"/>
                </a:solidFill>
              </a:rPr>
              <a:t>若系统的</a:t>
            </a:r>
            <a:r>
              <a:rPr lang="zh-CN" altLang="en-US" sz="2900" b="1" spc="200" dirty="0">
                <a:gradFill>
                  <a:gsLst>
                    <a:gs pos="0">
                      <a:srgbClr val="012D86"/>
                    </a:gs>
                    <a:gs pos="100000">
                      <a:srgbClr val="0E2557"/>
                    </a:gs>
                  </a:gsLst>
                  <a:lin scaled="0"/>
                </a:gradFill>
              </a:rPr>
              <a:t>零输入响应</a:t>
            </a:r>
            <a:r>
              <a:rPr lang="zh-CN" altLang="en-US" sz="2900" spc="200" dirty="0">
                <a:solidFill>
                  <a:schemeClr val="tx1"/>
                </a:solidFill>
              </a:rPr>
              <a:t>与初始状态之间满足前式的线性特性，称该系统具有</a:t>
            </a:r>
            <a:r>
              <a:rPr lang="zh-CN" altLang="en-US" sz="2900" b="1" spc="200" dirty="0">
                <a:gradFill>
                  <a:gsLst>
                    <a:gs pos="0">
                      <a:srgbClr val="012D86"/>
                    </a:gs>
                    <a:gs pos="100000">
                      <a:srgbClr val="0E2557"/>
                    </a:gs>
                  </a:gsLst>
                  <a:lin scaled="0"/>
                </a:gradFill>
              </a:rPr>
              <a:t>零输入线性</a:t>
            </a:r>
            <a:r>
              <a:rPr lang="zh-CN" altLang="en-US" sz="2900" spc="200" dirty="0">
                <a:solidFill>
                  <a:schemeClr val="tx1"/>
                </a:solidFill>
              </a:rPr>
              <a:t>；若系统的</a:t>
            </a:r>
            <a:r>
              <a:rPr lang="zh-CN" altLang="en-US" sz="2900" b="1" spc="200" dirty="0">
                <a:gradFill>
                  <a:gsLst>
                    <a:gs pos="0">
                      <a:srgbClr val="012D86"/>
                    </a:gs>
                    <a:gs pos="100000">
                      <a:srgbClr val="0E2557"/>
                    </a:gs>
                  </a:gsLst>
                  <a:lin scaled="0"/>
                </a:gradFill>
              </a:rPr>
              <a:t>零状态响应</a:t>
            </a:r>
            <a:r>
              <a:rPr lang="zh-CN" altLang="en-US" sz="2900" spc="200" dirty="0">
                <a:solidFill>
                  <a:schemeClr val="tx1"/>
                </a:solidFill>
              </a:rPr>
              <a:t>与输入信号之间满足前式的线性特性，称该系统具有</a:t>
            </a:r>
            <a:r>
              <a:rPr lang="zh-CN" altLang="en-US" sz="2900" b="1" spc="200" dirty="0">
                <a:gradFill>
                  <a:gsLst>
                    <a:gs pos="0">
                      <a:srgbClr val="012D86"/>
                    </a:gs>
                    <a:gs pos="100000">
                      <a:srgbClr val="0E2557"/>
                    </a:gs>
                  </a:gsLst>
                  <a:lin scaled="0"/>
                </a:gradFill>
              </a:rPr>
              <a:t>零状态线性</a:t>
            </a:r>
            <a:r>
              <a:rPr lang="zh-CN" altLang="en-US" sz="2900" spc="200" dirty="0">
                <a:solidFill>
                  <a:schemeClr val="tx1"/>
                </a:solidFill>
              </a:rPr>
              <a:t>。</a:t>
            </a:r>
          </a:p>
          <a:p>
            <a:pPr marL="0" indent="0">
              <a:lnSpc>
                <a:spcPct val="120000"/>
              </a:lnSpc>
              <a:buNone/>
            </a:pPr>
            <a:r>
              <a:rPr lang="zh-CN" altLang="en-US" sz="2900" spc="200" dirty="0">
                <a:solidFill>
                  <a:schemeClr val="tx1"/>
                </a:solidFill>
              </a:rPr>
              <a:t>      一般而言，一个具有（</a:t>
            </a:r>
            <a:r>
              <a:rPr lang="en-US" altLang="zh-CN" sz="2900" spc="200" dirty="0">
                <a:solidFill>
                  <a:schemeClr val="tx1"/>
                </a:solidFill>
              </a:rPr>
              <a:t>1</a:t>
            </a:r>
            <a:r>
              <a:rPr lang="zh-CN" altLang="en-US" sz="2900" spc="200" dirty="0">
                <a:solidFill>
                  <a:schemeClr val="tx1"/>
                </a:solidFill>
              </a:rPr>
              <a:t>）</a:t>
            </a:r>
            <a:r>
              <a:rPr lang="zh-CN" altLang="en-US" sz="2900" b="1" spc="200" dirty="0">
                <a:solidFill>
                  <a:srgbClr val="0A2B77"/>
                </a:solidFill>
              </a:rPr>
              <a:t>零输入线性、（</a:t>
            </a:r>
            <a:r>
              <a:rPr lang="en-US" altLang="zh-CN" sz="2900" b="1" spc="200" dirty="0">
                <a:solidFill>
                  <a:srgbClr val="0A2B77"/>
                </a:solidFill>
              </a:rPr>
              <a:t>2</a:t>
            </a:r>
            <a:r>
              <a:rPr lang="zh-CN" altLang="en-US" sz="2900" b="1" spc="200" dirty="0">
                <a:solidFill>
                  <a:srgbClr val="0A2B77"/>
                </a:solidFill>
              </a:rPr>
              <a:t>）零状态线性，（</a:t>
            </a:r>
            <a:r>
              <a:rPr lang="en-US" altLang="zh-CN" sz="2900" b="1" spc="200" dirty="0">
                <a:solidFill>
                  <a:srgbClr val="0A2B77"/>
                </a:solidFill>
              </a:rPr>
              <a:t>3</a:t>
            </a:r>
            <a:r>
              <a:rPr lang="zh-CN" altLang="en-US" sz="2900" b="1" spc="200" dirty="0">
                <a:solidFill>
                  <a:srgbClr val="0A2B77"/>
                </a:solidFill>
              </a:rPr>
              <a:t>）完全响应可分解为零输入响应和零状态响应之和，</a:t>
            </a:r>
            <a:r>
              <a:rPr lang="zh-CN" altLang="en-US" sz="2900" spc="200" dirty="0">
                <a:solidFill>
                  <a:schemeClr val="tx1"/>
                </a:solidFill>
              </a:rPr>
              <a:t>这三个特性的系统称为线性系统。</a:t>
            </a:r>
            <a:endParaRPr lang="en-US" altLang="zh-CN" sz="2900" spc="200" dirty="0">
              <a:solidFill>
                <a:schemeClr val="tx1"/>
              </a:solidFill>
            </a:endParaRPr>
          </a:p>
          <a:p>
            <a:pPr marL="0" indent="0">
              <a:lnSpc>
                <a:spcPct val="120000"/>
              </a:lnSpc>
              <a:buNone/>
            </a:pPr>
            <a:r>
              <a:rPr lang="en-US" altLang="zh-CN" sz="2900" spc="200" dirty="0">
                <a:solidFill>
                  <a:schemeClr val="tx1"/>
                </a:solidFill>
              </a:rPr>
              <a:t>      </a:t>
            </a:r>
            <a:r>
              <a:rPr lang="zh-CN" altLang="en-US" sz="2900" spc="200" dirty="0">
                <a:solidFill>
                  <a:schemeClr val="tx1"/>
                </a:solidFill>
              </a:rPr>
              <a:t>如果三个特性有一个或以上不满足，则为非线性系统。线性系统的数学模型为</a:t>
            </a:r>
            <a:r>
              <a:rPr lang="zh-CN" altLang="en-US" sz="2900" b="1" spc="200" dirty="0">
                <a:gradFill>
                  <a:gsLst>
                    <a:gs pos="0">
                      <a:srgbClr val="012D86"/>
                    </a:gs>
                    <a:gs pos="100000">
                      <a:srgbClr val="0E2557"/>
                    </a:gs>
                  </a:gsLst>
                  <a:lin scaled="0"/>
                </a:gradFill>
              </a:rPr>
              <a:t>线性微分方程</a:t>
            </a:r>
            <a:r>
              <a:rPr lang="zh-CN" altLang="en-US" sz="2900" spc="200" dirty="0">
                <a:solidFill>
                  <a:schemeClr val="tx1"/>
                </a:solidFill>
              </a:rPr>
              <a:t>，否则为</a:t>
            </a:r>
            <a:r>
              <a:rPr lang="zh-CN" altLang="en-US" sz="2900" b="1" spc="200" dirty="0">
                <a:gradFill>
                  <a:gsLst>
                    <a:gs pos="0">
                      <a:srgbClr val="012D86"/>
                    </a:gs>
                    <a:gs pos="100000">
                      <a:srgbClr val="0E2557"/>
                    </a:gs>
                  </a:gsLst>
                  <a:lin scaled="0"/>
                </a:gradFill>
              </a:rPr>
              <a:t>非线性微分方程</a:t>
            </a:r>
            <a:r>
              <a:rPr lang="zh-CN" altLang="en-US" sz="2900" spc="200" dirty="0">
                <a:solidFill>
                  <a:schemeClr val="tx1"/>
                </a:solidFill>
              </a:rPr>
              <a:t>。</a:t>
            </a:r>
          </a:p>
        </p:txBody>
      </p:sp>
    </p:spTree>
    <p:custDataLst>
      <p:tags r:id="rId1"/>
    </p:custDataLst>
  </p:cSld>
  <p:clrMapOvr>
    <a:masterClrMapping/>
  </p:clrMapOvr>
  <p:transition>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2. 时不变与时变特性</a:t>
            </a:r>
          </a:p>
        </p:txBody>
      </p:sp>
      <p:sp>
        <p:nvSpPr>
          <p:cNvPr id="3" name="内容占位符 2"/>
          <p:cNvSpPr>
            <a:spLocks noGrp="1"/>
          </p:cNvSpPr>
          <p:nvPr>
            <p:ph idx="1"/>
          </p:nvPr>
        </p:nvSpPr>
        <p:spPr/>
        <p:txBody>
          <a:bodyPr/>
          <a:lstStyle/>
          <a:p>
            <a:pPr marL="0" lvl="0" indent="0">
              <a:spcBef>
                <a:spcPct val="50000"/>
              </a:spcBef>
              <a:buSzTx/>
              <a:buNone/>
            </a:pPr>
            <a:r>
              <a:rPr sz="3000" dirty="0">
                <a:solidFill>
                  <a:schemeClr val="tx2"/>
                </a:solidFill>
                <a:latin typeface="Times New Roman" panose="02020603050405020304" pitchFamily="18" charset="0"/>
                <a:sym typeface="+mn-ea"/>
              </a:rPr>
              <a:t> </a:t>
            </a:r>
            <a:r>
              <a:rPr sz="3000" dirty="0">
                <a:solidFill>
                  <a:schemeClr val="tx1"/>
                </a:solidFill>
                <a:latin typeface="Times New Roman" panose="02020603050405020304" pitchFamily="18" charset="0"/>
                <a:sym typeface="+mn-ea"/>
              </a:rPr>
              <a:t> </a:t>
            </a:r>
            <a:r>
              <a:rPr sz="3000" dirty="0">
                <a:solidFill>
                  <a:schemeClr val="tx1"/>
                </a:solidFill>
                <a:latin typeface="+mn-ea"/>
                <a:cs typeface="+mn-ea"/>
                <a:sym typeface="+mn-ea"/>
              </a:rPr>
              <a:t>     如果系统的参数都是常数，它们不随时间变化， 则该系统为时不变（或非时变）系统或常参数系统否则为时变系统。线性系统可以是时不变的，也可以是时变的。</a:t>
            </a:r>
            <a:endParaRPr lang="zh-CN" altLang="en-US" sz="3000" dirty="0">
              <a:solidFill>
                <a:schemeClr val="tx1"/>
              </a:solidFill>
              <a:latin typeface="+mn-ea"/>
              <a:cs typeface="+mn-ea"/>
            </a:endParaRPr>
          </a:p>
          <a:p>
            <a:pPr marL="0" lvl="0" indent="0">
              <a:spcBef>
                <a:spcPct val="50000"/>
              </a:spcBef>
              <a:buSzTx/>
              <a:buNone/>
            </a:pPr>
            <a:r>
              <a:rPr sz="3000" dirty="0">
                <a:solidFill>
                  <a:schemeClr val="tx1"/>
                </a:solidFill>
                <a:latin typeface="+mn-ea"/>
                <a:cs typeface="+mn-ea"/>
                <a:sym typeface="+mn-ea"/>
              </a:rPr>
              <a:t>      描述线性时不变（</a:t>
            </a:r>
            <a:r>
              <a:rPr lang="en-US" altLang="zh-CN" sz="3000" dirty="0">
                <a:solidFill>
                  <a:schemeClr val="tx1"/>
                </a:solidFill>
                <a:latin typeface="+mn-ea"/>
                <a:cs typeface="+mn-ea"/>
                <a:sym typeface="+mn-ea"/>
              </a:rPr>
              <a:t>LTI）</a:t>
            </a:r>
            <a:r>
              <a:rPr sz="3000" dirty="0">
                <a:solidFill>
                  <a:schemeClr val="tx1"/>
                </a:solidFill>
                <a:latin typeface="+mn-ea"/>
                <a:cs typeface="+mn-ea"/>
                <a:sym typeface="+mn-ea"/>
              </a:rPr>
              <a:t>系统的数学模型是常系数线性微分（或差分）方程，而描述时变系统的数学模型是变系数微分（或差分）方程</a:t>
            </a:r>
            <a:endParaRPr lang="zh-CN" altLang="en-US" sz="3000" dirty="0">
              <a:solidFill>
                <a:schemeClr val="tx1"/>
              </a:solidFill>
              <a:latin typeface="+mn-ea"/>
              <a:cs typeface="+mn-ea"/>
              <a:sym typeface="+mn-ea"/>
            </a:endParaRPr>
          </a:p>
        </p:txBody>
      </p:sp>
    </p:spTree>
    <p:custDataLst>
      <p:tags r:id="rId1"/>
    </p:custDataLst>
  </p:cSld>
  <p:clrMapOvr>
    <a:masterClrMapping/>
  </p:clrMapOvr>
  <p:transition>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a:xfrm>
                <a:off x="502412" y="432000"/>
                <a:ext cx="8139178" cy="5651300"/>
              </a:xfrm>
            </p:spPr>
            <p:txBody>
              <a:bodyPr/>
              <a:lstStyle/>
              <a:p>
                <a:pPr>
                  <a:lnSpc>
                    <a:spcPct val="150000"/>
                  </a:lnSpc>
                </a:pPr>
                <a:r>
                  <a:rPr lang="zh-CN" altLang="en-US" dirty="0">
                    <a:solidFill>
                      <a:srgbClr val="0A2B77"/>
                    </a:solidFill>
                  </a:rPr>
                  <a:t>由于时不变系统的参数不随时间变化，故系统的零状态响应形式就与输入信号的接入时间无关</a:t>
                </a:r>
                <a:r>
                  <a:rPr lang="zh-CN" altLang="en-US" b="0" dirty="0"/>
                  <a:t>，也就是说，如果激励</a:t>
                </a:r>
                <a14:m>
                  <m:oMath xmlns:m="http://schemas.openxmlformats.org/officeDocument/2006/math">
                    <m:r>
                      <a:rPr lang="zh-CN" altLang="en-US" sz="2800" i="1" smtClean="0">
                        <a:latin typeface="Cambria Math" panose="02040503050406030204" pitchFamily="18" charset="0"/>
                      </a:rPr>
                      <m:t>𝑓</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oMath>
                </a14:m>
                <a:r>
                  <a:rPr lang="zh-CN" altLang="en-US" b="0" dirty="0"/>
                  <a:t>作用于系统所引起的相应</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𝑓</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𝑡</m:t>
                        </m:r>
                      </m:e>
                    </m:d>
                  </m:oMath>
                </a14:m>
                <a:r>
                  <a:rPr lang="zh-CN" altLang="en-US" b="0" dirty="0"/>
                  <a:t>，那么，当激励延迟一定的时</a:t>
                </a:r>
                <a14:m>
                  <m:oMath xmlns:m="http://schemas.openxmlformats.org/officeDocument/2006/math">
                    <m:sSub>
                      <m:sSubPr>
                        <m:ctrlPr>
                          <a:rPr lang="zh-CN" altLang="en-US"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𝑡</m:t>
                        </m:r>
                      </m:e>
                      <m:sub>
                        <m:r>
                          <a:rPr lang="en-US" altLang="zh-CN" b="0" i="1" smtClean="0">
                            <a:solidFill>
                              <a:schemeClr val="tx1"/>
                            </a:solidFill>
                            <a:latin typeface="Cambria Math" panose="02040503050406030204" pitchFamily="18" charset="0"/>
                          </a:rPr>
                          <m:t>𝑑</m:t>
                        </m:r>
                      </m:sub>
                    </m:sSub>
                  </m:oMath>
                </a14:m>
                <a:r>
                  <a:rPr lang="zh-CN" altLang="en-US" b="0" dirty="0"/>
                  <a:t>接入时，他所引起的零状态响应也延迟了相同的时间</a:t>
                </a:r>
                <a:r>
                  <a:rPr lang="en-US" altLang="zh-CN" b="0" dirty="0"/>
                  <a:t>.</a:t>
                </a:r>
                <a:br>
                  <a:rPr lang="en-US" altLang="zh-CN" b="0" dirty="0"/>
                </a:br>
                <a:r>
                  <a:rPr lang="en-US" altLang="zh-CN" b="0" dirty="0"/>
                  <a:t>     </a:t>
                </a:r>
                <a:r>
                  <a:rPr lang="zh-CN" altLang="en-US" b="0" dirty="0"/>
                  <a:t>即若</a:t>
                </a:r>
                <a:r>
                  <a:rPr lang="en-US" altLang="zh-CN" b="0" dirty="0"/>
                  <a:t/>
                </a:r>
                <a:br>
                  <a:rPr lang="en-US" altLang="zh-CN" b="0" dirty="0"/>
                </a:br>
                <a:r>
                  <a:rPr lang="en-US" altLang="zh-CN" b="0" dirty="0"/>
                  <a:t/>
                </a:r>
                <a:br>
                  <a:rPr lang="en-US" altLang="zh-CN" b="0" dirty="0"/>
                </a:br>
                <a:r>
                  <a:rPr lang="zh-CN" altLang="en-US" b="0" dirty="0"/>
                  <a:t>则有</a:t>
                </a:r>
              </a:p>
            </p:txBody>
          </p:sp>
        </mc:Choice>
        <mc:Fallback xmlns="">
          <p:sp>
            <p:nvSpPr>
              <p:cNvPr id="2" name="标题 1"/>
              <p:cNvSpPr>
                <a:spLocks noRot="1" noChangeAspect="1" noMove="1" noResize="1" noEditPoints="1" noAdjustHandles="1" noChangeArrowheads="1" noChangeShapeType="1" noTextEdit="1"/>
              </p:cNvSpPr>
              <p:nvPr>
                <p:ph type="title"/>
              </p:nvPr>
            </p:nvSpPr>
            <p:spPr>
              <a:xfrm>
                <a:off x="502412" y="432000"/>
                <a:ext cx="8139178" cy="5651300"/>
              </a:xfrm>
              <a:blipFill rotWithShape="1">
                <a:blip r:embed="rId3"/>
                <a:stretch>
                  <a:fillRect l="-2" t="-1476" r="6" b="-1472"/>
                </a:stretch>
              </a:blipFill>
            </p:spPr>
            <p:txBody>
              <a:bodyPr/>
              <a:lstStyle/>
              <a:p>
                <a:r>
                  <a:rPr lang="zh-CN" altLang="en-US">
                    <a:noFill/>
                  </a:rPr>
                  <a:t> </a:t>
                </a:r>
              </a:p>
            </p:txBody>
          </p:sp>
        </mc:Fallback>
      </mc:AlternateContent>
      <p:graphicFrame>
        <p:nvGraphicFramePr>
          <p:cNvPr id="11" name="对象 10"/>
          <p:cNvGraphicFramePr>
            <a:graphicFrameLocks noChangeAspect="1"/>
          </p:cNvGraphicFramePr>
          <p:nvPr/>
        </p:nvGraphicFramePr>
        <p:xfrm>
          <a:off x="2509837" y="4263295"/>
          <a:ext cx="4784725" cy="777018"/>
        </p:xfrm>
        <a:graphic>
          <a:graphicData uri="http://schemas.openxmlformats.org/presentationml/2006/ole">
            <mc:AlternateContent xmlns:mc="http://schemas.openxmlformats.org/markup-compatibility/2006">
              <mc:Choice xmlns:v="urn:schemas-microsoft-com:vml" Requires="v">
                <p:oleObj spid="_x0000_s82996" name="Equation" r:id="rId4" imgW="35966400" imgH="6705600" progId="Equation.DSMT4">
                  <p:embed/>
                </p:oleObj>
              </mc:Choice>
              <mc:Fallback>
                <p:oleObj name="Equation" r:id="rId4" imgW="35966400" imgH="6705600" progId="Equation.DSMT4">
                  <p:embed/>
                  <p:pic>
                    <p:nvPicPr>
                      <p:cNvPr id="0" name="对象 10"/>
                      <p:cNvPicPr>
                        <a:picLocks noChangeAspect="1" noChangeArrowheads="1"/>
                      </p:cNvPicPr>
                      <p:nvPr/>
                    </p:nvPicPr>
                    <p:blipFill>
                      <a:blip r:embed="rId5"/>
                      <a:srcRect/>
                      <a:stretch>
                        <a:fillRect/>
                      </a:stretch>
                    </p:blipFill>
                    <p:spPr bwMode="auto">
                      <a:xfrm>
                        <a:off x="2509837" y="4263295"/>
                        <a:ext cx="4784725" cy="777018"/>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1895475" y="5543202"/>
          <a:ext cx="6365875" cy="776287"/>
        </p:xfrm>
        <a:graphic>
          <a:graphicData uri="http://schemas.openxmlformats.org/presentationml/2006/ole">
            <mc:AlternateContent xmlns:mc="http://schemas.openxmlformats.org/markup-compatibility/2006">
              <mc:Choice xmlns:v="urn:schemas-microsoft-com:vml" Requires="v">
                <p:oleObj spid="_x0000_s82997" name="Equation" r:id="rId6" imgW="47853600" imgH="6705600" progId="Equation.DSMT4">
                  <p:embed/>
                </p:oleObj>
              </mc:Choice>
              <mc:Fallback>
                <p:oleObj name="Equation" r:id="rId6" imgW="47853600" imgH="6705600" progId="Equation.DSMT4">
                  <p:embed/>
                  <p:pic>
                    <p:nvPicPr>
                      <p:cNvPr id="0" name="对象 10"/>
                      <p:cNvPicPr>
                        <a:picLocks noChangeAspect="1" noChangeArrowheads="1"/>
                      </p:cNvPicPr>
                      <p:nvPr/>
                    </p:nvPicPr>
                    <p:blipFill>
                      <a:blip r:embed="rId7"/>
                      <a:srcRect/>
                      <a:stretch>
                        <a:fillRect/>
                      </a:stretch>
                    </p:blipFill>
                    <p:spPr bwMode="auto">
                      <a:xfrm>
                        <a:off x="1895475" y="5543202"/>
                        <a:ext cx="6365875" cy="776287"/>
                      </a:xfrm>
                      <a:prstGeom prst="rect">
                        <a:avLst/>
                      </a:prstGeom>
                      <a:noFill/>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知识要点</a:t>
            </a:r>
          </a:p>
        </p:txBody>
      </p:sp>
      <p:sp>
        <p:nvSpPr>
          <p:cNvPr id="3" name="内容占位符 2"/>
          <p:cNvSpPr>
            <a:spLocks noGrp="1"/>
          </p:cNvSpPr>
          <p:nvPr>
            <p:ph idx="1"/>
          </p:nvPr>
        </p:nvSpPr>
        <p:spPr/>
        <p:txBody>
          <a:bodyPr/>
          <a:lstStyle/>
          <a:p>
            <a:pPr marL="0" indent="0">
              <a:buNone/>
            </a:pPr>
            <a:r>
              <a:rPr lang="zh-CN" altLang="en-US" sz="2400" dirty="0">
                <a:solidFill>
                  <a:schemeClr val="tx1"/>
                </a:solidFill>
              </a:rPr>
              <a:t>（1）信号的定义及属性；</a:t>
            </a:r>
          </a:p>
          <a:p>
            <a:pPr marL="0" indent="0">
              <a:buNone/>
            </a:pPr>
            <a:r>
              <a:rPr lang="zh-CN" altLang="en-US" sz="2400" dirty="0">
                <a:solidFill>
                  <a:schemeClr val="tx1"/>
                </a:solidFill>
              </a:rPr>
              <a:t>（2）信号的描述方法； </a:t>
            </a:r>
          </a:p>
          <a:p>
            <a:pPr marL="0" indent="0">
              <a:buNone/>
            </a:pPr>
            <a:r>
              <a:rPr lang="zh-CN" altLang="en-US" sz="2400" dirty="0">
                <a:solidFill>
                  <a:schemeClr val="tx1"/>
                </a:solidFill>
              </a:rPr>
              <a:t>（3）信号的基本分类方法；</a:t>
            </a:r>
          </a:p>
          <a:p>
            <a:pPr marL="0" indent="0">
              <a:buNone/>
            </a:pPr>
            <a:r>
              <a:rPr lang="zh-CN" altLang="en-US" sz="2400" dirty="0">
                <a:solidFill>
                  <a:schemeClr val="tx1"/>
                </a:solidFill>
              </a:rPr>
              <a:t>（4）几种重要的典型信号的特性；</a:t>
            </a:r>
          </a:p>
          <a:p>
            <a:pPr marL="0" indent="0">
              <a:buNone/>
            </a:pPr>
            <a:r>
              <a:rPr lang="zh-CN" altLang="en-US" sz="2400" dirty="0">
                <a:solidFill>
                  <a:schemeClr val="tx1"/>
                </a:solidFill>
              </a:rPr>
              <a:t>（5）信号的基本运算、正交分解和变换方法；</a:t>
            </a:r>
          </a:p>
          <a:p>
            <a:pPr marL="0" indent="0">
              <a:buNone/>
            </a:pPr>
            <a:r>
              <a:rPr lang="zh-CN" altLang="en-US" sz="2400" dirty="0">
                <a:solidFill>
                  <a:schemeClr val="tx1"/>
                </a:solidFill>
              </a:rPr>
              <a:t>（6）卷积运算的性质、物理意义；</a:t>
            </a:r>
          </a:p>
          <a:p>
            <a:pPr marL="0" indent="0">
              <a:buNone/>
            </a:pPr>
            <a:r>
              <a:rPr lang="zh-CN" altLang="en-US" sz="2400" dirty="0">
                <a:solidFill>
                  <a:schemeClr val="tx1"/>
                </a:solidFill>
              </a:rPr>
              <a:t>（7）系统的描述、性质、及分类；</a:t>
            </a:r>
          </a:p>
          <a:p>
            <a:pPr marL="0" indent="0">
              <a:buNone/>
            </a:pPr>
            <a:r>
              <a:rPr lang="zh-CN" altLang="en-US" sz="2400" dirty="0">
                <a:solidFill>
                  <a:schemeClr val="tx1"/>
                </a:solidFill>
              </a:rPr>
              <a:t>（8）线性非时变系统的概念及性质。</a:t>
            </a:r>
          </a:p>
        </p:txBody>
      </p:sp>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0031" y="2066070"/>
            <a:ext cx="8139178" cy="648000"/>
          </a:xfrm>
        </p:spPr>
        <p:txBody>
          <a:bodyPr/>
          <a:lstStyle/>
          <a:p>
            <a:r>
              <a:rPr lang="en-US" altLang="zh-CN" sz="2400" b="0" dirty="0"/>
              <a:t>      </a:t>
            </a:r>
            <a:r>
              <a:rPr lang="zh-CN" altLang="en-US" sz="2400" b="0" dirty="0"/>
              <a:t>如果LTI系统在激励作用下，其零状态响应为，那么有如下对应关系成立：</a:t>
            </a:r>
          </a:p>
        </p:txBody>
      </p:sp>
      <p:sp>
        <p:nvSpPr>
          <p:cNvPr id="3" name="内容占位符 2"/>
          <p:cNvSpPr>
            <a:spLocks noGrp="1"/>
          </p:cNvSpPr>
          <p:nvPr>
            <p:ph idx="1"/>
          </p:nvPr>
        </p:nvSpPr>
        <p:spPr>
          <a:xfrm>
            <a:off x="494790" y="3040168"/>
            <a:ext cx="1039495" cy="987425"/>
          </a:xfrm>
        </p:spPr>
        <p:txBody>
          <a:bodyPr/>
          <a:lstStyle/>
          <a:p>
            <a:pPr marL="0" indent="0">
              <a:buNone/>
            </a:pPr>
            <a:r>
              <a:rPr lang="zh-CN" altLang="en-US" sz="2400" dirty="0">
                <a:solidFill>
                  <a:schemeClr val="tx1"/>
                </a:solidFill>
              </a:rPr>
              <a:t>若</a:t>
            </a:r>
            <a:r>
              <a:rPr lang="en-US" altLang="zh-CN" sz="2400" dirty="0">
                <a:solidFill>
                  <a:schemeClr val="tx1"/>
                </a:solidFill>
              </a:rPr>
              <a:t>:</a:t>
            </a:r>
          </a:p>
        </p:txBody>
      </p:sp>
      <p:graphicFrame>
        <p:nvGraphicFramePr>
          <p:cNvPr id="4" name="对象 -2147482048"/>
          <p:cNvGraphicFramePr>
            <a:graphicFrameLocks noChangeAspect="1"/>
          </p:cNvGraphicFramePr>
          <p:nvPr/>
        </p:nvGraphicFramePr>
        <p:xfrm>
          <a:off x="2659695" y="2997277"/>
          <a:ext cx="2606675" cy="521421"/>
        </p:xfrm>
        <a:graphic>
          <a:graphicData uri="http://schemas.openxmlformats.org/presentationml/2006/ole">
            <mc:AlternateContent xmlns:mc="http://schemas.openxmlformats.org/markup-compatibility/2006">
              <mc:Choice xmlns:v="urn:schemas-microsoft-com:vml" Requires="v">
                <p:oleObj spid="_x0000_s84095" r:id="rId4" imgW="1268730" imgH="254000" progId="Equation.DSMT4">
                  <p:embed/>
                </p:oleObj>
              </mc:Choice>
              <mc:Fallback>
                <p:oleObj r:id="rId4" imgW="1268730" imgH="254000" progId="Equation.DSMT4">
                  <p:embed/>
                  <p:pic>
                    <p:nvPicPr>
                      <p:cNvPr id="0" name="图片 3075"/>
                      <p:cNvPicPr/>
                      <p:nvPr/>
                    </p:nvPicPr>
                    <p:blipFill>
                      <a:blip r:embed="rId5"/>
                      <a:stretch>
                        <a:fillRect/>
                      </a:stretch>
                    </p:blipFill>
                    <p:spPr>
                      <a:xfrm>
                        <a:off x="2659695" y="2997277"/>
                        <a:ext cx="2606675" cy="521421"/>
                      </a:xfrm>
                      <a:prstGeom prst="rect">
                        <a:avLst/>
                      </a:prstGeom>
                      <a:noFill/>
                      <a:ln w="38100">
                        <a:noFill/>
                        <a:miter/>
                      </a:ln>
                    </p:spPr>
                  </p:pic>
                </p:oleObj>
              </mc:Fallback>
            </mc:AlternateContent>
          </a:graphicData>
        </a:graphic>
      </p:graphicFrame>
      <p:sp>
        <p:nvSpPr>
          <p:cNvPr id="5" name="内容占位符 2"/>
          <p:cNvSpPr>
            <a:spLocks noGrp="1"/>
          </p:cNvSpPr>
          <p:nvPr/>
        </p:nvSpPr>
        <p:spPr>
          <a:xfrm>
            <a:off x="502411" y="4652537"/>
            <a:ext cx="8399145" cy="987425"/>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tx1"/>
                </a:solidFill>
              </a:rPr>
              <a:t>若</a:t>
            </a:r>
            <a:r>
              <a:rPr lang="en-US" altLang="zh-CN" sz="2400" dirty="0">
                <a:solidFill>
                  <a:schemeClr val="tx1"/>
                </a:solidFill>
              </a:rPr>
              <a:t>:                                     </a:t>
            </a:r>
            <a:r>
              <a:rPr sz="2400" dirty="0">
                <a:solidFill>
                  <a:schemeClr val="tx1"/>
                </a:solidFill>
              </a:rPr>
              <a:t>且</a:t>
            </a:r>
            <a:r>
              <a:rPr lang="en-US" altLang="zh-CN" sz="2400" dirty="0">
                <a:solidFill>
                  <a:schemeClr val="tx1"/>
                </a:solidFill>
              </a:rPr>
              <a:t>                   </a:t>
            </a:r>
          </a:p>
        </p:txBody>
      </p:sp>
      <p:sp>
        <p:nvSpPr>
          <p:cNvPr id="6" name="内容占位符 2"/>
          <p:cNvSpPr>
            <a:spLocks noGrp="1"/>
          </p:cNvSpPr>
          <p:nvPr/>
        </p:nvSpPr>
        <p:spPr>
          <a:xfrm>
            <a:off x="502411" y="3768012"/>
            <a:ext cx="1039495" cy="987425"/>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dirty="0">
                <a:solidFill>
                  <a:schemeClr val="tx1"/>
                </a:solidFill>
              </a:rPr>
              <a:t>则</a:t>
            </a:r>
            <a:r>
              <a:rPr lang="en-US" altLang="zh-CN" sz="2400" dirty="0">
                <a:solidFill>
                  <a:schemeClr val="tx1"/>
                </a:solidFill>
              </a:rPr>
              <a:t>:</a:t>
            </a:r>
          </a:p>
        </p:txBody>
      </p:sp>
      <p:graphicFrame>
        <p:nvGraphicFramePr>
          <p:cNvPr id="7" name="对象 -2147482047"/>
          <p:cNvGraphicFramePr>
            <a:graphicFrameLocks noChangeAspect="1"/>
          </p:cNvGraphicFramePr>
          <p:nvPr/>
        </p:nvGraphicFramePr>
        <p:xfrm>
          <a:off x="2746374" y="3660302"/>
          <a:ext cx="2390775" cy="709028"/>
        </p:xfrm>
        <a:graphic>
          <a:graphicData uri="http://schemas.openxmlformats.org/presentationml/2006/ole">
            <mc:AlternateContent xmlns:mc="http://schemas.openxmlformats.org/markup-compatibility/2006">
              <mc:Choice xmlns:v="urn:schemas-microsoft-com:vml" Requires="v">
                <p:oleObj spid="_x0000_s84096" r:id="rId6" imgW="1485265" imgH="444500" progId="Equation.DSMT4">
                  <p:embed/>
                </p:oleObj>
              </mc:Choice>
              <mc:Fallback>
                <p:oleObj r:id="rId6" imgW="1485265" imgH="444500" progId="Equation.DSMT4">
                  <p:embed/>
                  <p:pic>
                    <p:nvPicPr>
                      <p:cNvPr id="0" name="图片 5"/>
                      <p:cNvPicPr/>
                      <p:nvPr/>
                    </p:nvPicPr>
                    <p:blipFill>
                      <a:blip r:embed="rId7"/>
                      <a:stretch>
                        <a:fillRect/>
                      </a:stretch>
                    </p:blipFill>
                    <p:spPr>
                      <a:xfrm>
                        <a:off x="2746374" y="3660302"/>
                        <a:ext cx="2390775" cy="709028"/>
                      </a:xfrm>
                      <a:prstGeom prst="rect">
                        <a:avLst/>
                      </a:prstGeom>
                      <a:noFill/>
                      <a:ln w="38100">
                        <a:noFill/>
                        <a:miter/>
                      </a:ln>
                    </p:spPr>
                  </p:pic>
                </p:oleObj>
              </mc:Fallback>
            </mc:AlternateContent>
          </a:graphicData>
        </a:graphic>
      </p:graphicFrame>
      <p:graphicFrame>
        <p:nvGraphicFramePr>
          <p:cNvPr id="9" name="对象 -2147482046"/>
          <p:cNvGraphicFramePr>
            <a:graphicFrameLocks noChangeAspect="1"/>
          </p:cNvGraphicFramePr>
          <p:nvPr/>
        </p:nvGraphicFramePr>
        <p:xfrm>
          <a:off x="1609089" y="4593454"/>
          <a:ext cx="2955290" cy="591163"/>
        </p:xfrm>
        <a:graphic>
          <a:graphicData uri="http://schemas.openxmlformats.org/presentationml/2006/ole">
            <mc:AlternateContent xmlns:mc="http://schemas.openxmlformats.org/markup-compatibility/2006">
              <mc:Choice xmlns:v="urn:schemas-microsoft-com:vml" Requires="v">
                <p:oleObj spid="_x0000_s84097" r:id="rId8" imgW="1268730" imgH="254000" progId="Equation.DSMT4">
                  <p:embed/>
                </p:oleObj>
              </mc:Choice>
              <mc:Fallback>
                <p:oleObj r:id="rId8" imgW="1268730" imgH="254000" progId="Equation.DSMT4">
                  <p:embed/>
                  <p:pic>
                    <p:nvPicPr>
                      <p:cNvPr id="0" name="图片 7"/>
                      <p:cNvPicPr/>
                      <p:nvPr/>
                    </p:nvPicPr>
                    <p:blipFill>
                      <a:blip r:embed="rId9"/>
                      <a:stretch>
                        <a:fillRect/>
                      </a:stretch>
                    </p:blipFill>
                    <p:spPr>
                      <a:xfrm>
                        <a:off x="1609089" y="4593454"/>
                        <a:ext cx="2955290" cy="591163"/>
                      </a:xfrm>
                      <a:prstGeom prst="rect">
                        <a:avLst/>
                      </a:prstGeom>
                      <a:noFill/>
                      <a:ln w="38100">
                        <a:noFill/>
                        <a:miter/>
                      </a:ln>
                    </p:spPr>
                  </p:pic>
                </p:oleObj>
              </mc:Fallback>
            </mc:AlternateContent>
          </a:graphicData>
        </a:graphic>
      </p:graphicFrame>
      <p:graphicFrame>
        <p:nvGraphicFramePr>
          <p:cNvPr id="11" name="图片 1164"/>
          <p:cNvGraphicFramePr>
            <a:graphicFrameLocks noChangeAspect="1"/>
          </p:cNvGraphicFramePr>
          <p:nvPr/>
        </p:nvGraphicFramePr>
        <p:xfrm>
          <a:off x="5494020" y="4623937"/>
          <a:ext cx="3292475" cy="530196"/>
        </p:xfrm>
        <a:graphic>
          <a:graphicData uri="http://schemas.openxmlformats.org/presentationml/2006/ole">
            <mc:AlternateContent xmlns:mc="http://schemas.openxmlformats.org/markup-compatibility/2006">
              <mc:Choice xmlns:v="urn:schemas-microsoft-com:vml" Requires="v">
                <p:oleObj spid="_x0000_s84098" name="Equation" r:id="rId10" imgW="1499235" imgH="241300" progId="Equation.DSMT4">
                  <p:embed/>
                </p:oleObj>
              </mc:Choice>
              <mc:Fallback>
                <p:oleObj name="Equation" r:id="rId10" imgW="1499235" imgH="241300" progId="Equation.DSMT4">
                  <p:embed/>
                  <p:pic>
                    <p:nvPicPr>
                      <p:cNvPr id="0" name="图片 8"/>
                      <p:cNvPicPr/>
                      <p:nvPr/>
                    </p:nvPicPr>
                    <p:blipFill>
                      <a:blip r:embed="rId11"/>
                      <a:stretch>
                        <a:fillRect/>
                      </a:stretch>
                    </p:blipFill>
                    <p:spPr>
                      <a:xfrm>
                        <a:off x="5494020" y="4623937"/>
                        <a:ext cx="3292475" cy="530196"/>
                      </a:xfrm>
                      <a:prstGeom prst="rect">
                        <a:avLst/>
                      </a:prstGeom>
                      <a:noFill/>
                      <a:ln w="38100">
                        <a:noFill/>
                        <a:miter/>
                      </a:ln>
                    </p:spPr>
                  </p:pic>
                </p:oleObj>
              </mc:Fallback>
            </mc:AlternateContent>
          </a:graphicData>
        </a:graphic>
      </p:graphicFrame>
      <p:sp>
        <p:nvSpPr>
          <p:cNvPr id="13" name="内容占位符 2"/>
          <p:cNvSpPr>
            <a:spLocks noGrp="1"/>
          </p:cNvSpPr>
          <p:nvPr/>
        </p:nvSpPr>
        <p:spPr>
          <a:xfrm>
            <a:off x="510031" y="5668562"/>
            <a:ext cx="1039495" cy="987425"/>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dirty="0">
                <a:solidFill>
                  <a:schemeClr val="tx1"/>
                </a:solidFill>
              </a:rPr>
              <a:t>则</a:t>
            </a:r>
            <a:r>
              <a:rPr lang="en-US" altLang="zh-CN" sz="2400" dirty="0">
                <a:solidFill>
                  <a:schemeClr val="tx1"/>
                </a:solidFill>
              </a:rPr>
              <a:t>:</a:t>
            </a:r>
          </a:p>
        </p:txBody>
      </p:sp>
      <p:graphicFrame>
        <p:nvGraphicFramePr>
          <p:cNvPr id="14" name="对象 -2147482044"/>
          <p:cNvGraphicFramePr>
            <a:graphicFrameLocks noChangeAspect="1"/>
          </p:cNvGraphicFramePr>
          <p:nvPr/>
        </p:nvGraphicFramePr>
        <p:xfrm>
          <a:off x="3086734" y="5421204"/>
          <a:ext cx="3432175" cy="852349"/>
        </p:xfrm>
        <a:graphic>
          <a:graphicData uri="http://schemas.openxmlformats.org/presentationml/2006/ole">
            <mc:AlternateContent xmlns:mc="http://schemas.openxmlformats.org/markup-compatibility/2006">
              <mc:Choice xmlns:v="urn:schemas-microsoft-com:vml" Requires="v">
                <p:oleObj spid="_x0000_s84099" r:id="rId12" imgW="1929765" imgH="482600" progId="Equation.DSMT4">
                  <p:embed/>
                </p:oleObj>
              </mc:Choice>
              <mc:Fallback>
                <p:oleObj r:id="rId12" imgW="1929765" imgH="482600" progId="Equation.DSMT4">
                  <p:embed/>
                  <p:pic>
                    <p:nvPicPr>
                      <p:cNvPr id="0" name="图片 10"/>
                      <p:cNvPicPr/>
                      <p:nvPr/>
                    </p:nvPicPr>
                    <p:blipFill>
                      <a:blip r:embed="rId13"/>
                      <a:stretch>
                        <a:fillRect/>
                      </a:stretch>
                    </p:blipFill>
                    <p:spPr>
                      <a:xfrm>
                        <a:off x="3086734" y="5421204"/>
                        <a:ext cx="3432175" cy="852349"/>
                      </a:xfrm>
                      <a:prstGeom prst="rect">
                        <a:avLst/>
                      </a:prstGeom>
                      <a:noFill/>
                      <a:ln w="38100">
                        <a:noFill/>
                        <a:miter/>
                      </a:ln>
                    </p:spPr>
                  </p:pic>
                </p:oleObj>
              </mc:Fallback>
            </mc:AlternateContent>
          </a:graphicData>
        </a:graphic>
      </p:graphicFrame>
      <p:sp>
        <p:nvSpPr>
          <p:cNvPr id="15" name="文本框 14"/>
          <p:cNvSpPr txBox="1"/>
          <p:nvPr/>
        </p:nvSpPr>
        <p:spPr>
          <a:xfrm>
            <a:off x="494790" y="398193"/>
            <a:ext cx="8139178" cy="1308179"/>
          </a:xfrm>
          <a:prstGeom prst="rect">
            <a:avLst/>
          </a:prstGeom>
          <a:noFill/>
        </p:spPr>
        <p:txBody>
          <a:bodyPr wrap="square">
            <a:spAutoFit/>
          </a:bodyPr>
          <a:lstStyle/>
          <a:p>
            <a:pPr>
              <a:lnSpc>
                <a:spcPct val="150000"/>
              </a:lnSpc>
            </a:pPr>
            <a:r>
              <a:rPr lang="en-US" altLang="zh-CN" sz="2800" dirty="0"/>
              <a:t>LTI</a:t>
            </a:r>
            <a:r>
              <a:rPr lang="zh-CN" altLang="en-US" sz="2800" dirty="0"/>
              <a:t>系统其数学模型为常系数的线性微分方程。因此，容易证明该系统具有</a:t>
            </a:r>
            <a:r>
              <a:rPr lang="zh-CN" altLang="en-US" sz="2800" b="1" dirty="0">
                <a:solidFill>
                  <a:srgbClr val="0A2B77"/>
                </a:solidFill>
              </a:rPr>
              <a:t>微分特性和积分特性</a:t>
            </a:r>
            <a:r>
              <a:rPr lang="zh-CN" altLang="en-US" sz="2800" dirty="0"/>
              <a:t>。</a:t>
            </a:r>
          </a:p>
        </p:txBody>
      </p:sp>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22" presetClass="entr" presetSubtype="1"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par>
                                <p:cTn id="34" presetID="22" presetClass="entr" presetSubtype="1"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1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5630" y="624205"/>
            <a:ext cx="8139430" cy="1639570"/>
          </a:xfrm>
        </p:spPr>
        <p:txBody>
          <a:bodyPr/>
          <a:lstStyle/>
          <a:p>
            <a:pPr marL="0" indent="0">
              <a:buNone/>
            </a:pPr>
            <a:r>
              <a:rPr lang="zh-CN" altLang="en-US" sz="3200" b="1">
                <a:solidFill>
                  <a:schemeClr val="tx1"/>
                </a:solidFill>
              </a:rPr>
              <a:t>例</a:t>
            </a:r>
            <a:r>
              <a:rPr lang="en-US" altLang="zh-CN" sz="3200" b="1">
                <a:solidFill>
                  <a:schemeClr val="tx1"/>
                </a:solidFill>
              </a:rPr>
              <a:t>:</a:t>
            </a:r>
            <a:r>
              <a:rPr lang="zh-CN" altLang="en-US" sz="3200">
                <a:solidFill>
                  <a:schemeClr val="tx1"/>
                </a:solidFill>
              </a:rPr>
              <a:t>某系统输入输出关系为                     试判别该系统是否为时不变系统。</a:t>
            </a:r>
          </a:p>
        </p:txBody>
      </p:sp>
      <p:graphicFrame>
        <p:nvGraphicFramePr>
          <p:cNvPr id="2" name="Picture 731"/>
          <p:cNvGraphicFramePr>
            <a:graphicFrameLocks noChangeAspect="1"/>
          </p:cNvGraphicFramePr>
          <p:nvPr/>
        </p:nvGraphicFramePr>
        <p:xfrm>
          <a:off x="5510530" y="734060"/>
          <a:ext cx="2945130" cy="574675"/>
        </p:xfrm>
        <a:graphic>
          <a:graphicData uri="http://schemas.openxmlformats.org/presentationml/2006/ole">
            <mc:AlternateContent xmlns:mc="http://schemas.openxmlformats.org/markup-compatibility/2006">
              <mc:Choice xmlns:v="urn:schemas-microsoft-com:vml" Requires="v">
                <p:oleObj spid="_x0000_s85094" r:id="rId4" imgW="1222375" imgH="241935" progId="Equation.DSMT4">
                  <p:embed/>
                </p:oleObj>
              </mc:Choice>
              <mc:Fallback>
                <p:oleObj r:id="rId4" imgW="1222375" imgH="241935" progId="Equation.DSMT4">
                  <p:embed/>
                  <p:pic>
                    <p:nvPicPr>
                      <p:cNvPr id="0" name="图片 3075"/>
                      <p:cNvPicPr/>
                      <p:nvPr/>
                    </p:nvPicPr>
                    <p:blipFill>
                      <a:blip r:embed="rId5"/>
                      <a:stretch>
                        <a:fillRect/>
                      </a:stretch>
                    </p:blipFill>
                    <p:spPr>
                      <a:xfrm>
                        <a:off x="5510530" y="734060"/>
                        <a:ext cx="2945130" cy="574675"/>
                      </a:xfrm>
                      <a:prstGeom prst="rect">
                        <a:avLst/>
                      </a:prstGeom>
                      <a:noFill/>
                      <a:ln w="38100">
                        <a:noFill/>
                        <a:miter/>
                      </a:ln>
                    </p:spPr>
                  </p:pic>
                </p:oleObj>
              </mc:Fallback>
            </mc:AlternateContent>
          </a:graphicData>
        </a:graphic>
      </p:graphicFrame>
      <p:sp>
        <p:nvSpPr>
          <p:cNvPr id="4" name="内容占位符 2"/>
          <p:cNvSpPr>
            <a:spLocks noGrp="1"/>
          </p:cNvSpPr>
          <p:nvPr/>
        </p:nvSpPr>
        <p:spPr>
          <a:xfrm>
            <a:off x="595630" y="2418715"/>
            <a:ext cx="8139430" cy="1639570"/>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3200" b="1" dirty="0">
                <a:solidFill>
                  <a:schemeClr val="tx1"/>
                </a:solidFill>
              </a:rPr>
              <a:t>解</a:t>
            </a:r>
            <a:r>
              <a:rPr lang="en-US" altLang="zh-CN" sz="3200" b="1" dirty="0">
                <a:solidFill>
                  <a:schemeClr val="tx1"/>
                </a:solidFill>
              </a:rPr>
              <a:t>:</a:t>
            </a:r>
          </a:p>
          <a:p>
            <a:pPr marL="0" indent="0">
              <a:lnSpc>
                <a:spcPct val="160000"/>
              </a:lnSpc>
              <a:buNone/>
            </a:pPr>
            <a:r>
              <a:rPr lang="zh-CN" altLang="en-US" sz="3200" dirty="0">
                <a:solidFill>
                  <a:schemeClr val="tx1"/>
                </a:solidFill>
              </a:rPr>
              <a:t>已知</a:t>
            </a:r>
          </a:p>
          <a:p>
            <a:pPr marL="0" indent="0">
              <a:lnSpc>
                <a:spcPct val="160000"/>
              </a:lnSpc>
              <a:buNone/>
            </a:pPr>
            <a:r>
              <a:rPr lang="zh-CN" altLang="en-US" sz="3200" dirty="0">
                <a:solidFill>
                  <a:schemeClr val="tx1"/>
                </a:solidFill>
              </a:rPr>
              <a:t>则</a:t>
            </a:r>
          </a:p>
        </p:txBody>
      </p:sp>
      <p:graphicFrame>
        <p:nvGraphicFramePr>
          <p:cNvPr id="5" name="Picture 732"/>
          <p:cNvGraphicFramePr>
            <a:graphicFrameLocks noChangeAspect="1"/>
          </p:cNvGraphicFramePr>
          <p:nvPr/>
        </p:nvGraphicFramePr>
        <p:xfrm>
          <a:off x="2773045" y="3415665"/>
          <a:ext cx="3785235" cy="609600"/>
        </p:xfrm>
        <a:graphic>
          <a:graphicData uri="http://schemas.openxmlformats.org/presentationml/2006/ole">
            <mc:AlternateContent xmlns:mc="http://schemas.openxmlformats.org/markup-compatibility/2006">
              <mc:Choice xmlns:v="urn:schemas-microsoft-com:vml" Requires="v">
                <p:oleObj spid="_x0000_s85095" r:id="rId6" imgW="1497965" imgH="241300" progId="Equation.DSMT4">
                  <p:embed/>
                </p:oleObj>
              </mc:Choice>
              <mc:Fallback>
                <p:oleObj r:id="rId6" imgW="1497965" imgH="241300" progId="Equation.DSMT4">
                  <p:embed/>
                  <p:pic>
                    <p:nvPicPr>
                      <p:cNvPr id="0" name="图片 4"/>
                      <p:cNvPicPr/>
                      <p:nvPr/>
                    </p:nvPicPr>
                    <p:blipFill>
                      <a:blip r:embed="rId7"/>
                      <a:stretch>
                        <a:fillRect/>
                      </a:stretch>
                    </p:blipFill>
                    <p:spPr>
                      <a:xfrm>
                        <a:off x="2773045" y="3415665"/>
                        <a:ext cx="3785235" cy="609600"/>
                      </a:xfrm>
                      <a:prstGeom prst="rect">
                        <a:avLst/>
                      </a:prstGeom>
                      <a:noFill/>
                      <a:ln w="38100">
                        <a:noFill/>
                        <a:miter/>
                      </a:ln>
                    </p:spPr>
                  </p:pic>
                </p:oleObj>
              </mc:Fallback>
            </mc:AlternateContent>
          </a:graphicData>
        </a:graphic>
      </p:graphicFrame>
      <p:graphicFrame>
        <p:nvGraphicFramePr>
          <p:cNvPr id="7" name="对象 -2147482030"/>
          <p:cNvGraphicFramePr>
            <a:graphicFrameLocks noChangeAspect="1"/>
          </p:cNvGraphicFramePr>
          <p:nvPr/>
        </p:nvGraphicFramePr>
        <p:xfrm>
          <a:off x="1657350" y="4298950"/>
          <a:ext cx="6367145" cy="659765"/>
        </p:xfrm>
        <a:graphic>
          <a:graphicData uri="http://schemas.openxmlformats.org/presentationml/2006/ole">
            <mc:AlternateContent xmlns:mc="http://schemas.openxmlformats.org/markup-compatibility/2006">
              <mc:Choice xmlns:v="urn:schemas-microsoft-com:vml" Requires="v">
                <p:oleObj spid="_x0000_s85096" r:id="rId8" imgW="3960495" imgH="241300" progId="Equation.DSMT4">
                  <p:embed/>
                </p:oleObj>
              </mc:Choice>
              <mc:Fallback>
                <p:oleObj r:id="rId8" imgW="3960495" imgH="241300" progId="Equation.DSMT4">
                  <p:embed/>
                  <p:pic>
                    <p:nvPicPr>
                      <p:cNvPr id="0" name="图片 5"/>
                      <p:cNvPicPr/>
                      <p:nvPr/>
                    </p:nvPicPr>
                    <p:blipFill>
                      <a:blip r:embed="rId9"/>
                      <a:srcRect r="41225"/>
                      <a:stretch>
                        <a:fillRect/>
                      </a:stretch>
                    </p:blipFill>
                    <p:spPr>
                      <a:xfrm>
                        <a:off x="1657350" y="4298950"/>
                        <a:ext cx="6367145" cy="659765"/>
                      </a:xfrm>
                      <a:prstGeom prst="rect">
                        <a:avLst/>
                      </a:prstGeom>
                      <a:noFill/>
                      <a:ln w="38100">
                        <a:noFill/>
                        <a:miter/>
                      </a:ln>
                    </p:spPr>
                  </p:pic>
                </p:oleObj>
              </mc:Fallback>
            </mc:AlternateContent>
          </a:graphicData>
        </a:graphic>
      </p:graphicFrame>
      <p:graphicFrame>
        <p:nvGraphicFramePr>
          <p:cNvPr id="9" name="对象 8"/>
          <p:cNvGraphicFramePr>
            <a:graphicFrameLocks noChangeAspect="1"/>
          </p:cNvGraphicFramePr>
          <p:nvPr/>
        </p:nvGraphicFramePr>
        <p:xfrm>
          <a:off x="3379470" y="5145405"/>
          <a:ext cx="4450080" cy="659130"/>
        </p:xfrm>
        <a:graphic>
          <a:graphicData uri="http://schemas.openxmlformats.org/presentationml/2006/ole">
            <mc:AlternateContent xmlns:mc="http://schemas.openxmlformats.org/markup-compatibility/2006">
              <mc:Choice xmlns:v="urn:schemas-microsoft-com:vml" Requires="v">
                <p:oleObj spid="_x0000_s85097" r:id="rId10" imgW="3960495" imgH="241300" progId="Equation.DSMT4">
                  <p:embed/>
                </p:oleObj>
              </mc:Choice>
              <mc:Fallback>
                <p:oleObj r:id="rId10" imgW="3960495" imgH="241300" progId="Equation.DSMT4">
                  <p:embed/>
                  <p:pic>
                    <p:nvPicPr>
                      <p:cNvPr id="0" name="图片 7"/>
                      <p:cNvPicPr/>
                      <p:nvPr/>
                    </p:nvPicPr>
                    <p:blipFill>
                      <a:blip r:embed="rId9"/>
                      <a:srcRect l="58885"/>
                      <a:stretch>
                        <a:fillRect/>
                      </a:stretch>
                    </p:blipFill>
                    <p:spPr>
                      <a:xfrm>
                        <a:off x="3379470" y="5145405"/>
                        <a:ext cx="4450080" cy="65913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1296035"/>
            <a:ext cx="8139430" cy="4301490"/>
          </a:xfrm>
        </p:spPr>
        <p:txBody>
          <a:bodyPr/>
          <a:lstStyle/>
          <a:p>
            <a:pPr marL="0" indent="0">
              <a:lnSpc>
                <a:spcPct val="140000"/>
              </a:lnSpc>
              <a:spcAft>
                <a:spcPts val="0"/>
              </a:spcAft>
              <a:buNone/>
            </a:pPr>
            <a:r>
              <a:rPr lang="en-US" altLang="zh-CN" sz="3200" dirty="0">
                <a:solidFill>
                  <a:schemeClr val="tx1"/>
                </a:solidFill>
              </a:rPr>
              <a:t>      </a:t>
            </a:r>
            <a:r>
              <a:rPr lang="zh-CN" altLang="en-US" sz="3200" dirty="0">
                <a:solidFill>
                  <a:schemeClr val="tx1"/>
                </a:solidFill>
              </a:rPr>
              <a:t>故该系统不是时不变系统。这个结果在预料之中。因为该系统代表一个时间上的尺度压缩，系统输出       的波形是输入</a:t>
            </a:r>
          </a:p>
          <a:p>
            <a:pPr marL="0" indent="0">
              <a:lnSpc>
                <a:spcPct val="140000"/>
              </a:lnSpc>
              <a:spcAft>
                <a:spcPts val="0"/>
              </a:spcAft>
              <a:buNone/>
            </a:pPr>
            <a:r>
              <a:rPr lang="zh-CN" altLang="en-US" sz="3200" dirty="0">
                <a:solidFill>
                  <a:schemeClr val="tx1"/>
                </a:solidFill>
              </a:rPr>
              <a:t>      在时间轴压缩</a:t>
            </a:r>
            <a:r>
              <a:rPr lang="en-US" altLang="zh-CN" sz="3200" dirty="0">
                <a:solidFill>
                  <a:schemeClr val="tx1"/>
                </a:solidFill>
              </a:rPr>
              <a:t>1/2</a:t>
            </a:r>
            <a:r>
              <a:rPr lang="zh-CN" altLang="en-US" sz="3200" dirty="0">
                <a:solidFill>
                  <a:schemeClr val="tx1"/>
                </a:solidFill>
              </a:rPr>
              <a:t>后得到的波形。直观上看，任何输入信号在时间上的延迟都会受到这种尺度改变的影响。</a:t>
            </a:r>
          </a:p>
        </p:txBody>
      </p:sp>
      <p:graphicFrame>
        <p:nvGraphicFramePr>
          <p:cNvPr id="2" name="Picture 738"/>
          <p:cNvGraphicFramePr>
            <a:graphicFrameLocks noChangeAspect="1"/>
          </p:cNvGraphicFramePr>
          <p:nvPr/>
        </p:nvGraphicFramePr>
        <p:xfrm>
          <a:off x="4858385" y="2797175"/>
          <a:ext cx="972185" cy="637540"/>
        </p:xfrm>
        <a:graphic>
          <a:graphicData uri="http://schemas.openxmlformats.org/presentationml/2006/ole">
            <mc:AlternateContent xmlns:mc="http://schemas.openxmlformats.org/markup-compatibility/2006">
              <mc:Choice xmlns:v="urn:schemas-microsoft-com:vml" Requires="v">
                <p:oleObj spid="_x0000_s86093" r:id="rId4" imgW="370205" imgH="242570" progId="Equation.DSMT4">
                  <p:embed/>
                </p:oleObj>
              </mc:Choice>
              <mc:Fallback>
                <p:oleObj r:id="rId4" imgW="370205" imgH="242570" progId="Equation.DSMT4">
                  <p:embed/>
                  <p:pic>
                    <p:nvPicPr>
                      <p:cNvPr id="0" name="图片 3075"/>
                      <p:cNvPicPr/>
                      <p:nvPr/>
                    </p:nvPicPr>
                    <p:blipFill>
                      <a:blip r:embed="rId5"/>
                      <a:stretch>
                        <a:fillRect/>
                      </a:stretch>
                    </p:blipFill>
                    <p:spPr>
                      <a:xfrm>
                        <a:off x="4858385" y="2797175"/>
                        <a:ext cx="972185" cy="637540"/>
                      </a:xfrm>
                      <a:prstGeom prst="rect">
                        <a:avLst/>
                      </a:prstGeom>
                      <a:noFill/>
                      <a:ln w="38100">
                        <a:noFill/>
                        <a:miter/>
                      </a:ln>
                    </p:spPr>
                  </p:pic>
                </p:oleObj>
              </mc:Fallback>
            </mc:AlternateContent>
          </a:graphicData>
        </a:graphic>
      </p:graphicFrame>
      <p:graphicFrame>
        <p:nvGraphicFramePr>
          <p:cNvPr id="4" name="Picture 739"/>
          <p:cNvGraphicFramePr>
            <a:graphicFrameLocks noChangeAspect="1"/>
          </p:cNvGraphicFramePr>
          <p:nvPr/>
        </p:nvGraphicFramePr>
        <p:xfrm>
          <a:off x="667385" y="3542665"/>
          <a:ext cx="721360" cy="480695"/>
        </p:xfrm>
        <a:graphic>
          <a:graphicData uri="http://schemas.openxmlformats.org/presentationml/2006/ole">
            <mc:AlternateContent xmlns:mc="http://schemas.openxmlformats.org/markup-compatibility/2006">
              <mc:Choice xmlns:v="urn:schemas-microsoft-com:vml" Requires="v">
                <p:oleObj spid="_x0000_s86094" r:id="rId6" imgW="306705" imgH="204470" progId="Equation.DSMT4">
                  <p:embed/>
                </p:oleObj>
              </mc:Choice>
              <mc:Fallback>
                <p:oleObj r:id="rId6" imgW="306705" imgH="204470" progId="Equation.DSMT4">
                  <p:embed/>
                  <p:pic>
                    <p:nvPicPr>
                      <p:cNvPr id="0" name="图片 3"/>
                      <p:cNvPicPr/>
                      <p:nvPr/>
                    </p:nvPicPr>
                    <p:blipFill>
                      <a:blip r:embed="rId7"/>
                      <a:stretch>
                        <a:fillRect/>
                      </a:stretch>
                    </p:blipFill>
                    <p:spPr>
                      <a:xfrm>
                        <a:off x="667385" y="3542665"/>
                        <a:ext cx="721360" cy="480695"/>
                      </a:xfrm>
                      <a:prstGeom prst="rect">
                        <a:avLst/>
                      </a:prstGeom>
                      <a:noFill/>
                      <a:ln w="38100">
                        <a:noFill/>
                        <a:miter/>
                      </a:ln>
                    </p:spPr>
                  </p:pic>
                </p:oleObj>
              </mc:Fallback>
            </mc:AlternateContent>
          </a:graphicData>
        </a:graphic>
      </p:graphicFrame>
      <p:graphicFrame>
        <p:nvGraphicFramePr>
          <p:cNvPr id="7" name="Picture 731"/>
          <p:cNvGraphicFramePr>
            <a:graphicFrameLocks noChangeAspect="1"/>
          </p:cNvGraphicFramePr>
          <p:nvPr/>
        </p:nvGraphicFramePr>
        <p:xfrm>
          <a:off x="2430145" y="467360"/>
          <a:ext cx="4064605" cy="793115"/>
        </p:xfrm>
        <a:graphic>
          <a:graphicData uri="http://schemas.openxmlformats.org/presentationml/2006/ole">
            <mc:AlternateContent xmlns:mc="http://schemas.openxmlformats.org/markup-compatibility/2006">
              <mc:Choice xmlns:v="urn:schemas-microsoft-com:vml" Requires="v">
                <p:oleObj spid="_x0000_s86095" r:id="rId8" imgW="1222375" imgH="241935" progId="Equation.DSMT4">
                  <p:embed/>
                </p:oleObj>
              </mc:Choice>
              <mc:Fallback>
                <p:oleObj r:id="rId8" imgW="1222375" imgH="241935" progId="Equation.DSMT4">
                  <p:embed/>
                  <p:pic>
                    <p:nvPicPr>
                      <p:cNvPr id="0" name="Picture 731"/>
                      <p:cNvPicPr/>
                      <p:nvPr/>
                    </p:nvPicPr>
                    <p:blipFill>
                      <a:blip r:embed="rId9"/>
                      <a:stretch>
                        <a:fillRect/>
                      </a:stretch>
                    </p:blipFill>
                    <p:spPr>
                      <a:xfrm>
                        <a:off x="2430145" y="467360"/>
                        <a:ext cx="4064605" cy="79311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3.因果性与预测性</a:t>
            </a:r>
          </a:p>
        </p:txBody>
      </p:sp>
      <p:sp>
        <p:nvSpPr>
          <p:cNvPr id="3" name="内容占位符 2"/>
          <p:cNvSpPr>
            <a:spLocks noGrp="1"/>
          </p:cNvSpPr>
          <p:nvPr>
            <p:ph idx="1"/>
          </p:nvPr>
        </p:nvSpPr>
        <p:spPr>
          <a:xfrm>
            <a:off x="502285" y="1296035"/>
            <a:ext cx="8139430" cy="3107690"/>
          </a:xfrm>
        </p:spPr>
        <p:txBody>
          <a:bodyPr/>
          <a:lstStyle/>
          <a:p>
            <a:pPr marL="0" indent="0">
              <a:buNone/>
            </a:pPr>
            <a:r>
              <a:rPr lang="en-US" altLang="zh-CN" sz="3000" dirty="0"/>
              <a:t>  </a:t>
            </a:r>
            <a:r>
              <a:rPr lang="en-US" altLang="zh-CN" sz="3000" dirty="0">
                <a:solidFill>
                  <a:schemeClr val="tx1"/>
                </a:solidFill>
              </a:rPr>
              <a:t>    </a:t>
            </a:r>
            <a:r>
              <a:rPr lang="zh-CN" altLang="en-US" sz="3000" dirty="0">
                <a:solidFill>
                  <a:srgbClr val="C00000"/>
                </a:solidFill>
              </a:rPr>
              <a:t>因果性是指有原因才有结果的一种特性</a:t>
            </a:r>
            <a:r>
              <a:rPr lang="zh-CN" altLang="en-US" sz="3000" dirty="0">
                <a:solidFill>
                  <a:schemeClr val="tx1"/>
                </a:solidFill>
              </a:rPr>
              <a:t>。如果把系统输入激励看成是引起响应的原因，响应就是激励作用于系统的结果，</a:t>
            </a:r>
            <a:r>
              <a:rPr lang="zh-CN" altLang="en-US" sz="3000" dirty="0">
                <a:solidFill>
                  <a:srgbClr val="0A2B77"/>
                </a:solidFill>
              </a:rPr>
              <a:t>因此我们将响应（零状态响）应永远出现在激励之后的系统称为因果系统</a:t>
            </a:r>
            <a:r>
              <a:rPr lang="zh-CN" altLang="en-US" sz="3000" dirty="0"/>
              <a:t>。</a:t>
            </a:r>
          </a:p>
        </p:txBody>
      </p:sp>
    </p:spTree>
    <p:custDataLst>
      <p:tags r:id="rId1"/>
    </p:custDataLst>
  </p:cSld>
  <p:clrMapOvr>
    <a:masterClrMapping/>
  </p:clrMapOvr>
  <p:transition>
    <p:push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3392" y="631825"/>
            <a:ext cx="8197215" cy="4278094"/>
          </a:xfrm>
          <a:prstGeom prst="rect">
            <a:avLst/>
          </a:prstGeom>
          <a:noFill/>
        </p:spPr>
        <p:txBody>
          <a:bodyPr wrap="square" rtlCol="0">
            <a:spAutoFit/>
          </a:bodyPr>
          <a:lstStyle/>
          <a:p>
            <a:r>
              <a:rPr lang="en-US" altLang="zh-CN" sz="3000" dirty="0"/>
              <a:t>      </a:t>
            </a:r>
            <a:r>
              <a:rPr lang="zh-CN" altLang="en-US" sz="3000" dirty="0"/>
              <a:t>也就是说，</a:t>
            </a:r>
            <a:r>
              <a:rPr lang="zh-CN" altLang="en-US" sz="3000" b="1" dirty="0"/>
              <a:t>一个系统如果激励在        时为零，相应的零状态响应在       时也恒为零</a:t>
            </a:r>
            <a:r>
              <a:rPr lang="zh-CN" altLang="en-US" sz="3000" dirty="0"/>
              <a:t>，就称该系统具有</a:t>
            </a:r>
            <a:r>
              <a:rPr lang="zh-CN" altLang="en-US" sz="3200" b="1" spc="200" dirty="0">
                <a:gradFill>
                  <a:gsLst>
                    <a:gs pos="0">
                      <a:srgbClr val="012D86"/>
                    </a:gs>
                    <a:gs pos="100000">
                      <a:srgbClr val="0E2557"/>
                    </a:gs>
                  </a:gsLst>
                  <a:lin scaled="0"/>
                </a:gradFill>
                <a:uFillTx/>
              </a:rPr>
              <a:t>因果性</a:t>
            </a:r>
            <a:r>
              <a:rPr lang="zh-CN" altLang="en-US" sz="3000" dirty="0"/>
              <a:t>，并称这种系统为</a:t>
            </a:r>
            <a:r>
              <a:rPr lang="zh-CN" altLang="en-US" sz="3200" b="1" spc="200" dirty="0">
                <a:gradFill>
                  <a:gsLst>
                    <a:gs pos="0">
                      <a:srgbClr val="012D86"/>
                    </a:gs>
                    <a:gs pos="100000">
                      <a:srgbClr val="0E2557"/>
                    </a:gs>
                  </a:gsLst>
                  <a:lin scaled="0"/>
                </a:gradFill>
                <a:uFillTx/>
              </a:rPr>
              <a:t>因果系统</a:t>
            </a:r>
            <a:r>
              <a:rPr lang="zh-CN" altLang="en-US" sz="3000" dirty="0"/>
              <a:t>，否则为非因果系统。</a:t>
            </a:r>
            <a:endParaRPr lang="en-US" altLang="zh-CN" sz="3000" dirty="0"/>
          </a:p>
          <a:p>
            <a:endParaRPr lang="en-US" altLang="zh-CN" sz="3000" dirty="0"/>
          </a:p>
          <a:p>
            <a:endParaRPr lang="en-US" altLang="zh-CN" sz="3000" dirty="0"/>
          </a:p>
          <a:p>
            <a:r>
              <a:rPr lang="zh-CN" altLang="en-US" sz="3000" dirty="0"/>
              <a:t>若，输入激励</a:t>
            </a:r>
            <a:endParaRPr lang="en-US" altLang="zh-CN" sz="3000" dirty="0"/>
          </a:p>
          <a:p>
            <a:endParaRPr lang="en-US" altLang="zh-CN" sz="3000" dirty="0"/>
          </a:p>
          <a:p>
            <a:r>
              <a:rPr lang="zh-CN" altLang="en-US" sz="3000" dirty="0"/>
              <a:t>其零状态响应</a:t>
            </a:r>
          </a:p>
        </p:txBody>
      </p:sp>
      <p:graphicFrame>
        <p:nvGraphicFramePr>
          <p:cNvPr id="5" name="Picture 741"/>
          <p:cNvGraphicFramePr>
            <a:graphicFrameLocks noChangeAspect="1"/>
          </p:cNvGraphicFramePr>
          <p:nvPr/>
        </p:nvGraphicFramePr>
        <p:xfrm>
          <a:off x="6571297" y="631825"/>
          <a:ext cx="767080" cy="531495"/>
        </p:xfrm>
        <a:graphic>
          <a:graphicData uri="http://schemas.openxmlformats.org/presentationml/2006/ole">
            <mc:AlternateContent xmlns:mc="http://schemas.openxmlformats.org/markup-compatibility/2006">
              <mc:Choice xmlns:v="urn:schemas-microsoft-com:vml" Requires="v">
                <p:oleObj spid="_x0000_s89190" r:id="rId3" imgW="332105" imgH="229870" progId="Equation.DSMT4">
                  <p:embed/>
                </p:oleObj>
              </mc:Choice>
              <mc:Fallback>
                <p:oleObj r:id="rId3" imgW="332105" imgH="229870" progId="Equation.DSMT4">
                  <p:embed/>
                  <p:pic>
                    <p:nvPicPr>
                      <p:cNvPr id="0" name="Picture 741"/>
                      <p:cNvPicPr/>
                      <p:nvPr/>
                    </p:nvPicPr>
                    <p:blipFill>
                      <a:blip r:embed="rId4"/>
                      <a:stretch>
                        <a:fillRect/>
                      </a:stretch>
                    </p:blipFill>
                    <p:spPr>
                      <a:xfrm>
                        <a:off x="6571297" y="631825"/>
                        <a:ext cx="767080" cy="531495"/>
                      </a:xfrm>
                      <a:prstGeom prst="rect">
                        <a:avLst/>
                      </a:prstGeom>
                      <a:noFill/>
                      <a:ln w="38100">
                        <a:noFill/>
                        <a:miter/>
                      </a:ln>
                    </p:spPr>
                  </p:pic>
                </p:oleObj>
              </mc:Fallback>
            </mc:AlternateContent>
          </a:graphicData>
        </a:graphic>
      </p:graphicFrame>
      <p:graphicFrame>
        <p:nvGraphicFramePr>
          <p:cNvPr id="6" name="Picture 741"/>
          <p:cNvGraphicFramePr>
            <a:graphicFrameLocks noChangeAspect="1"/>
          </p:cNvGraphicFramePr>
          <p:nvPr/>
        </p:nvGraphicFramePr>
        <p:xfrm>
          <a:off x="3944937" y="1132205"/>
          <a:ext cx="767080" cy="531495"/>
        </p:xfrm>
        <a:graphic>
          <a:graphicData uri="http://schemas.openxmlformats.org/presentationml/2006/ole">
            <mc:AlternateContent xmlns:mc="http://schemas.openxmlformats.org/markup-compatibility/2006">
              <mc:Choice xmlns:v="urn:schemas-microsoft-com:vml" Requires="v">
                <p:oleObj spid="_x0000_s89191" r:id="rId5" imgW="332105" imgH="229870" progId="Equation.DSMT4">
                  <p:embed/>
                </p:oleObj>
              </mc:Choice>
              <mc:Fallback>
                <p:oleObj r:id="rId5" imgW="332105" imgH="229870" progId="Equation.DSMT4">
                  <p:embed/>
                  <p:pic>
                    <p:nvPicPr>
                      <p:cNvPr id="0" name="Picture 741"/>
                      <p:cNvPicPr/>
                      <p:nvPr/>
                    </p:nvPicPr>
                    <p:blipFill>
                      <a:blip r:embed="rId4"/>
                      <a:stretch>
                        <a:fillRect/>
                      </a:stretch>
                    </p:blipFill>
                    <p:spPr>
                      <a:xfrm>
                        <a:off x="3944937" y="1132205"/>
                        <a:ext cx="767080" cy="531495"/>
                      </a:xfrm>
                      <a:prstGeom prst="rect">
                        <a:avLst/>
                      </a:prstGeom>
                      <a:noFill/>
                      <a:ln w="38100">
                        <a:noFill/>
                        <a:miter/>
                      </a:ln>
                    </p:spPr>
                  </p:pic>
                </p:oleObj>
              </mc:Fallback>
            </mc:AlternateContent>
          </a:graphicData>
        </a:graphic>
      </p:graphicFrame>
      <p:graphicFrame>
        <p:nvGraphicFramePr>
          <p:cNvPr id="7" name="Picture 743"/>
          <p:cNvGraphicFramePr>
            <a:graphicFrameLocks noChangeAspect="1"/>
          </p:cNvGraphicFramePr>
          <p:nvPr/>
        </p:nvGraphicFramePr>
        <p:xfrm>
          <a:off x="3500437" y="3429000"/>
          <a:ext cx="2143125" cy="550863"/>
        </p:xfrm>
        <a:graphic>
          <a:graphicData uri="http://schemas.openxmlformats.org/presentationml/2006/ole">
            <mc:AlternateContent xmlns:mc="http://schemas.openxmlformats.org/markup-compatibility/2006">
              <mc:Choice xmlns:v="urn:schemas-microsoft-com:vml" Requires="v">
                <p:oleObj spid="_x0000_s89192" name="Equation" r:id="rId6" imgW="21336000" imgH="5486400" progId="Equation.DSMT4">
                  <p:embed/>
                </p:oleObj>
              </mc:Choice>
              <mc:Fallback>
                <p:oleObj name="Equation" r:id="rId6" imgW="21336000" imgH="5486400" progId="Equation.DSMT4">
                  <p:embed/>
                  <p:pic>
                    <p:nvPicPr>
                      <p:cNvPr id="0" name="Picture 743"/>
                      <p:cNvPicPr/>
                      <p:nvPr/>
                    </p:nvPicPr>
                    <p:blipFill>
                      <a:blip r:embed="rId7"/>
                      <a:stretch>
                        <a:fillRect/>
                      </a:stretch>
                    </p:blipFill>
                    <p:spPr>
                      <a:xfrm>
                        <a:off x="3500437" y="3429000"/>
                        <a:ext cx="2143125" cy="550863"/>
                      </a:xfrm>
                      <a:prstGeom prst="rect">
                        <a:avLst/>
                      </a:prstGeom>
                      <a:noFill/>
                      <a:ln w="38100">
                        <a:noFill/>
                        <a:miter/>
                      </a:ln>
                    </p:spPr>
                  </p:pic>
                </p:oleObj>
              </mc:Fallback>
            </mc:AlternateContent>
          </a:graphicData>
        </a:graphic>
      </p:graphicFrame>
      <p:graphicFrame>
        <p:nvGraphicFramePr>
          <p:cNvPr id="8" name="图片 1155"/>
          <p:cNvGraphicFramePr>
            <a:graphicFrameLocks noChangeAspect="1"/>
          </p:cNvGraphicFramePr>
          <p:nvPr/>
        </p:nvGraphicFramePr>
        <p:xfrm>
          <a:off x="2727642" y="5224065"/>
          <a:ext cx="4240213" cy="563562"/>
        </p:xfrm>
        <a:graphic>
          <a:graphicData uri="http://schemas.openxmlformats.org/presentationml/2006/ole">
            <mc:AlternateContent xmlns:mc="http://schemas.openxmlformats.org/markup-compatibility/2006">
              <mc:Choice xmlns:v="urn:schemas-microsoft-com:vml" Requires="v">
                <p:oleObj spid="_x0000_s89193" name="Equation" r:id="rId8" imgW="43891200" imgH="5791200" progId="Equation.DSMT4">
                  <p:embed/>
                </p:oleObj>
              </mc:Choice>
              <mc:Fallback>
                <p:oleObj name="Equation" r:id="rId8" imgW="43891200" imgH="5791200" progId="Equation.DSMT4">
                  <p:embed/>
                  <p:pic>
                    <p:nvPicPr>
                      <p:cNvPr id="0" name="图片 1155"/>
                      <p:cNvPicPr/>
                      <p:nvPr/>
                    </p:nvPicPr>
                    <p:blipFill>
                      <a:blip r:embed="rId9"/>
                      <a:stretch>
                        <a:fillRect/>
                      </a:stretch>
                    </p:blipFill>
                    <p:spPr>
                      <a:xfrm>
                        <a:off x="2727642" y="5224065"/>
                        <a:ext cx="4240213" cy="563562"/>
                      </a:xfrm>
                      <a:prstGeom prst="rect">
                        <a:avLst/>
                      </a:prstGeom>
                      <a:noFill/>
                      <a:ln w="38100">
                        <a:noFill/>
                        <a:miter/>
                      </a:ln>
                    </p:spPr>
                  </p:pic>
                </p:oleObj>
              </mc:Fallback>
            </mc:AlternateContent>
          </a:graphicData>
        </a:graphic>
      </p:graphicFrame>
      <p:sp>
        <p:nvSpPr>
          <p:cNvPr id="9" name="文本框 8"/>
          <p:cNvSpPr txBox="1"/>
          <p:nvPr/>
        </p:nvSpPr>
        <p:spPr>
          <a:xfrm>
            <a:off x="473392" y="2770872"/>
            <a:ext cx="2236510" cy="584775"/>
          </a:xfrm>
          <a:prstGeom prst="rect">
            <a:avLst/>
          </a:prstGeom>
          <a:noFill/>
        </p:spPr>
        <p:txBody>
          <a:bodyPr wrap="none" rtlCol="0">
            <a:spAutoFit/>
          </a:bodyPr>
          <a:lstStyle/>
          <a:p>
            <a:r>
              <a:rPr lang="zh-CN" altLang="en-US" sz="3200" dirty="0">
                <a:solidFill>
                  <a:srgbClr val="0A2B77"/>
                </a:solidFill>
              </a:rPr>
              <a:t>数学表达式</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545465"/>
            <a:ext cx="8139430" cy="5791835"/>
          </a:xfrm>
        </p:spPr>
        <p:txBody>
          <a:bodyPr/>
          <a:lstStyle/>
          <a:p>
            <a:pPr marL="0" indent="0">
              <a:lnSpc>
                <a:spcPct val="120000"/>
              </a:lnSpc>
              <a:buNone/>
            </a:pPr>
            <a:r>
              <a:rPr lang="zh-CN" altLang="en-US" sz="3000" dirty="0">
                <a:solidFill>
                  <a:schemeClr val="tx1"/>
                </a:solidFill>
              </a:rPr>
              <a:t>因果系统的</a:t>
            </a:r>
            <a:r>
              <a:rPr lang="zh-CN" altLang="en-US" sz="3000" b="1" dirty="0">
                <a:solidFill>
                  <a:schemeClr val="tx1"/>
                </a:solidFill>
              </a:rPr>
              <a:t>零状态响应只能出现在       的时间区间上</a:t>
            </a:r>
            <a:r>
              <a:rPr lang="zh-CN" altLang="en-US" sz="3000" dirty="0">
                <a:solidFill>
                  <a:schemeClr val="tx1"/>
                </a:solidFill>
              </a:rPr>
              <a:t>，因此常常把</a:t>
            </a:r>
            <a:r>
              <a:rPr lang="zh-CN" altLang="en-US" sz="3000" b="1" dirty="0">
                <a:solidFill>
                  <a:schemeClr val="tx1"/>
                </a:solidFill>
              </a:rPr>
              <a:t>t=0时刻开始的信号称为</a:t>
            </a:r>
            <a:r>
              <a:rPr lang="zh-CN" altLang="en-US" sz="3200" b="1" spc="200" dirty="0">
                <a:gradFill>
                  <a:gsLst>
                    <a:gs pos="0">
                      <a:srgbClr val="012D86"/>
                    </a:gs>
                    <a:gs pos="100000">
                      <a:srgbClr val="0E2557"/>
                    </a:gs>
                  </a:gsLst>
                  <a:lin scaled="0"/>
                </a:gradFill>
              </a:rPr>
              <a:t>因果信号</a:t>
            </a:r>
            <a:r>
              <a:rPr lang="zh-CN" altLang="en-US" sz="3000" dirty="0">
                <a:solidFill>
                  <a:schemeClr val="tx1"/>
                </a:solidFill>
              </a:rPr>
              <a:t>，把从   时刻开始的信号叫</a:t>
            </a:r>
            <a:r>
              <a:rPr lang="zh-CN" altLang="en-US" sz="3200" b="1" spc="200" dirty="0">
                <a:gradFill>
                  <a:gsLst>
                    <a:gs pos="0">
                      <a:srgbClr val="012D86"/>
                    </a:gs>
                    <a:gs pos="100000">
                      <a:srgbClr val="0E2557"/>
                    </a:gs>
                  </a:gsLst>
                  <a:lin scaled="0"/>
                </a:gradFill>
              </a:rPr>
              <a:t>有始信号</a:t>
            </a:r>
            <a:r>
              <a:rPr lang="zh-CN" altLang="en-US" sz="3000" dirty="0">
                <a:solidFill>
                  <a:schemeClr val="tx1"/>
                </a:solidFill>
              </a:rPr>
              <a:t>。对因果系统，</a:t>
            </a:r>
            <a:r>
              <a:rPr lang="zh-CN" altLang="en-US" sz="3000" b="1" dirty="0">
                <a:solidFill>
                  <a:schemeClr val="tx1"/>
                </a:solidFill>
              </a:rPr>
              <a:t>在因果信号的激励下，响应也是因果信号</a:t>
            </a:r>
            <a:r>
              <a:rPr lang="zh-CN" altLang="en-US" sz="3000" dirty="0">
                <a:solidFill>
                  <a:schemeClr val="tx1"/>
                </a:solidFill>
              </a:rPr>
              <a:t>。</a:t>
            </a:r>
            <a:endParaRPr lang="en-US" altLang="zh-CN" sz="3000" dirty="0">
              <a:solidFill>
                <a:schemeClr val="tx1"/>
              </a:solidFill>
            </a:endParaRPr>
          </a:p>
          <a:p>
            <a:pPr marL="0" indent="0">
              <a:lnSpc>
                <a:spcPct val="120000"/>
              </a:lnSpc>
              <a:buNone/>
            </a:pPr>
            <a:r>
              <a:rPr lang="en-US" altLang="zh-CN" sz="3000" dirty="0">
                <a:solidFill>
                  <a:schemeClr val="tx1"/>
                </a:solidFill>
              </a:rPr>
              <a:t> </a:t>
            </a:r>
            <a:r>
              <a:rPr lang="zh-CN" altLang="en-US" sz="3000" dirty="0">
                <a:solidFill>
                  <a:schemeClr val="tx1"/>
                </a:solidFill>
              </a:rPr>
              <a:t>若输入信号     是因果信号，而系统的</a:t>
            </a:r>
            <a:r>
              <a:rPr lang="zh-CN" altLang="en-US" sz="3000" b="1" dirty="0">
                <a:solidFill>
                  <a:schemeClr val="tx1"/>
                </a:solidFill>
              </a:rPr>
              <a:t>零状态响应      是非因果的</a:t>
            </a:r>
            <a:r>
              <a:rPr lang="zh-CN" altLang="en-US" sz="3000" dirty="0">
                <a:solidFill>
                  <a:schemeClr val="tx1"/>
                </a:solidFill>
              </a:rPr>
              <a:t>，表明       不仅取决于输入      和当前值，而且还决定于将来值，即系统预知了将来的输入值，则称这种系统为</a:t>
            </a:r>
            <a:r>
              <a:rPr lang="zh-CN" altLang="en-US" sz="3200" b="1" spc="200" dirty="0">
                <a:gradFill>
                  <a:gsLst>
                    <a:gs pos="0">
                      <a:srgbClr val="012D86"/>
                    </a:gs>
                    <a:gs pos="100000">
                      <a:srgbClr val="0E2557"/>
                    </a:gs>
                  </a:gsLst>
                  <a:lin scaled="0"/>
                </a:gradFill>
              </a:rPr>
              <a:t>预测系统</a:t>
            </a:r>
            <a:r>
              <a:rPr lang="zh-CN" altLang="en-US" sz="3000" dirty="0">
                <a:solidFill>
                  <a:schemeClr val="tx1"/>
                </a:solidFill>
              </a:rPr>
              <a:t>或</a:t>
            </a:r>
            <a:r>
              <a:rPr lang="zh-CN" altLang="en-US" sz="3200" b="1" spc="200" dirty="0">
                <a:gradFill>
                  <a:gsLst>
                    <a:gs pos="0">
                      <a:srgbClr val="012D86"/>
                    </a:gs>
                    <a:gs pos="100000">
                      <a:srgbClr val="0E2557"/>
                    </a:gs>
                  </a:gsLst>
                  <a:lin scaled="0"/>
                </a:gradFill>
              </a:rPr>
              <a:t>非因果系统</a:t>
            </a:r>
            <a:r>
              <a:rPr lang="zh-CN" altLang="en-US" sz="3000" dirty="0">
                <a:solidFill>
                  <a:schemeClr val="tx1"/>
                </a:solidFill>
              </a:rPr>
              <a:t>。</a:t>
            </a:r>
          </a:p>
        </p:txBody>
      </p:sp>
      <p:graphicFrame>
        <p:nvGraphicFramePr>
          <p:cNvPr id="6" name="图片 1155"/>
          <p:cNvGraphicFramePr>
            <a:graphicFrameLocks noChangeAspect="1"/>
          </p:cNvGraphicFramePr>
          <p:nvPr/>
        </p:nvGraphicFramePr>
        <p:xfrm>
          <a:off x="1303020" y="4034155"/>
          <a:ext cx="854710" cy="563245"/>
        </p:xfrm>
        <a:graphic>
          <a:graphicData uri="http://schemas.openxmlformats.org/presentationml/2006/ole">
            <mc:AlternateContent xmlns:mc="http://schemas.openxmlformats.org/markup-compatibility/2006">
              <mc:Choice xmlns:v="urn:schemas-microsoft-com:vml" Requires="v">
                <p:oleObj spid="_x0000_s90264" name="Equation" r:id="rId4" imgW="368935" imgH="241300" progId="Equation.DSMT4">
                  <p:embed/>
                </p:oleObj>
              </mc:Choice>
              <mc:Fallback>
                <p:oleObj name="Equation" r:id="rId4" imgW="368935" imgH="241300" progId="Equation.DSMT4">
                  <p:embed/>
                  <p:pic>
                    <p:nvPicPr>
                      <p:cNvPr id="0" name="图片 1155"/>
                      <p:cNvPicPr/>
                      <p:nvPr/>
                    </p:nvPicPr>
                    <p:blipFill>
                      <a:blip r:embed="rId5"/>
                      <a:stretch>
                        <a:fillRect/>
                      </a:stretch>
                    </p:blipFill>
                    <p:spPr>
                      <a:xfrm>
                        <a:off x="1303020" y="4034155"/>
                        <a:ext cx="854710" cy="563245"/>
                      </a:xfrm>
                      <a:prstGeom prst="rect">
                        <a:avLst/>
                      </a:prstGeom>
                      <a:noFill/>
                      <a:ln w="38100">
                        <a:noFill/>
                        <a:miter/>
                      </a:ln>
                    </p:spPr>
                  </p:pic>
                </p:oleObj>
              </mc:Fallback>
            </mc:AlternateContent>
          </a:graphicData>
        </a:graphic>
      </p:graphicFrame>
      <p:graphicFrame>
        <p:nvGraphicFramePr>
          <p:cNvPr id="10" name="对象 -2147482031"/>
          <p:cNvGraphicFramePr>
            <a:graphicFrameLocks noChangeAspect="1"/>
          </p:cNvGraphicFramePr>
          <p:nvPr/>
        </p:nvGraphicFramePr>
        <p:xfrm>
          <a:off x="6603365" y="609283"/>
          <a:ext cx="786130" cy="440055"/>
        </p:xfrm>
        <a:graphic>
          <a:graphicData uri="http://schemas.openxmlformats.org/presentationml/2006/ole">
            <mc:AlternateContent xmlns:mc="http://schemas.openxmlformats.org/markup-compatibility/2006">
              <mc:Choice xmlns:v="urn:schemas-microsoft-com:vml" Requires="v">
                <p:oleObj spid="_x0000_s90265" r:id="rId6" imgW="318770" imgH="178435" progId="Equation.DSMT4">
                  <p:embed/>
                </p:oleObj>
              </mc:Choice>
              <mc:Fallback>
                <p:oleObj r:id="rId6" imgW="318770" imgH="178435" progId="Equation.DSMT4">
                  <p:embed/>
                  <p:pic>
                    <p:nvPicPr>
                      <p:cNvPr id="0" name="对象 -2147482031"/>
                      <p:cNvPicPr/>
                      <p:nvPr/>
                    </p:nvPicPr>
                    <p:blipFill>
                      <a:blip r:embed="rId7"/>
                      <a:stretch>
                        <a:fillRect/>
                      </a:stretch>
                    </p:blipFill>
                    <p:spPr>
                      <a:xfrm>
                        <a:off x="6603365" y="609283"/>
                        <a:ext cx="786130" cy="440055"/>
                      </a:xfrm>
                      <a:prstGeom prst="rect">
                        <a:avLst/>
                      </a:prstGeom>
                      <a:noFill/>
                      <a:ln w="38100">
                        <a:noFill/>
                        <a:miter/>
                      </a:ln>
                    </p:spPr>
                  </p:pic>
                </p:oleObj>
              </mc:Fallback>
            </mc:AlternateContent>
          </a:graphicData>
        </a:graphic>
      </p:graphicFrame>
      <p:graphicFrame>
        <p:nvGraphicFramePr>
          <p:cNvPr id="12" name="Picture 756"/>
          <p:cNvGraphicFramePr>
            <a:graphicFrameLocks noChangeAspect="1"/>
          </p:cNvGraphicFramePr>
          <p:nvPr/>
        </p:nvGraphicFramePr>
        <p:xfrm>
          <a:off x="4010025" y="1652270"/>
          <a:ext cx="326390" cy="534035"/>
        </p:xfrm>
        <a:graphic>
          <a:graphicData uri="http://schemas.openxmlformats.org/presentationml/2006/ole">
            <mc:AlternateContent xmlns:mc="http://schemas.openxmlformats.org/markup-compatibility/2006">
              <mc:Choice xmlns:v="urn:schemas-microsoft-com:vml" Requires="v">
                <p:oleObj spid="_x0000_s90266" r:id="rId8" imgW="140970" imgH="230505" progId="Equation.DSMT4">
                  <p:embed/>
                </p:oleObj>
              </mc:Choice>
              <mc:Fallback>
                <p:oleObj r:id="rId8" imgW="140970" imgH="230505" progId="Equation.DSMT4">
                  <p:embed/>
                  <p:pic>
                    <p:nvPicPr>
                      <p:cNvPr id="0" name="Picture 756"/>
                      <p:cNvPicPr/>
                      <p:nvPr/>
                    </p:nvPicPr>
                    <p:blipFill>
                      <a:blip r:embed="rId9"/>
                      <a:stretch>
                        <a:fillRect/>
                      </a:stretch>
                    </p:blipFill>
                    <p:spPr>
                      <a:xfrm>
                        <a:off x="4010025" y="1652270"/>
                        <a:ext cx="326390" cy="534035"/>
                      </a:xfrm>
                      <a:prstGeom prst="rect">
                        <a:avLst/>
                      </a:prstGeom>
                      <a:noFill/>
                      <a:ln w="38100">
                        <a:noFill/>
                        <a:miter/>
                      </a:ln>
                    </p:spPr>
                  </p:pic>
                </p:oleObj>
              </mc:Fallback>
            </mc:AlternateContent>
          </a:graphicData>
        </a:graphic>
      </p:graphicFrame>
      <p:graphicFrame>
        <p:nvGraphicFramePr>
          <p:cNvPr id="9" name="Picture 743"/>
          <p:cNvGraphicFramePr>
            <a:graphicFrameLocks noChangeAspect="1"/>
          </p:cNvGraphicFramePr>
          <p:nvPr/>
        </p:nvGraphicFramePr>
        <p:xfrm>
          <a:off x="2585085" y="3540760"/>
          <a:ext cx="739140" cy="493395"/>
        </p:xfrm>
        <a:graphic>
          <a:graphicData uri="http://schemas.openxmlformats.org/presentationml/2006/ole">
            <mc:AlternateContent xmlns:mc="http://schemas.openxmlformats.org/markup-compatibility/2006">
              <mc:Choice xmlns:v="urn:schemas-microsoft-com:vml" Requires="v">
                <p:oleObj spid="_x0000_s90267" r:id="rId10" imgW="306705" imgH="204470" progId="Equation.DSMT4">
                  <p:embed/>
                </p:oleObj>
              </mc:Choice>
              <mc:Fallback>
                <p:oleObj r:id="rId10" imgW="306705" imgH="204470" progId="Equation.DSMT4">
                  <p:embed/>
                  <p:pic>
                    <p:nvPicPr>
                      <p:cNvPr id="0" name="Picture 743"/>
                      <p:cNvPicPr/>
                      <p:nvPr/>
                    </p:nvPicPr>
                    <p:blipFill>
                      <a:blip r:embed="rId11"/>
                      <a:stretch>
                        <a:fillRect/>
                      </a:stretch>
                    </p:blipFill>
                    <p:spPr>
                      <a:xfrm>
                        <a:off x="2585085" y="3540760"/>
                        <a:ext cx="739140" cy="493395"/>
                      </a:xfrm>
                      <a:prstGeom prst="rect">
                        <a:avLst/>
                      </a:prstGeom>
                      <a:noFill/>
                      <a:ln w="38100">
                        <a:noFill/>
                        <a:miter/>
                      </a:ln>
                    </p:spPr>
                  </p:pic>
                </p:oleObj>
              </mc:Fallback>
            </mc:AlternateContent>
          </a:graphicData>
        </a:graphic>
      </p:graphicFrame>
      <p:graphicFrame>
        <p:nvGraphicFramePr>
          <p:cNvPr id="11" name="Picture 743"/>
          <p:cNvGraphicFramePr>
            <a:graphicFrameLocks noChangeAspect="1"/>
          </p:cNvGraphicFramePr>
          <p:nvPr/>
        </p:nvGraphicFramePr>
        <p:xfrm>
          <a:off x="5417185" y="4104005"/>
          <a:ext cx="739140" cy="493395"/>
        </p:xfrm>
        <a:graphic>
          <a:graphicData uri="http://schemas.openxmlformats.org/presentationml/2006/ole">
            <mc:AlternateContent xmlns:mc="http://schemas.openxmlformats.org/markup-compatibility/2006">
              <mc:Choice xmlns:v="urn:schemas-microsoft-com:vml" Requires="v">
                <p:oleObj spid="_x0000_s90268" r:id="rId12" imgW="306705" imgH="204470" progId="Equation.DSMT4">
                  <p:embed/>
                </p:oleObj>
              </mc:Choice>
              <mc:Fallback>
                <p:oleObj r:id="rId12" imgW="306705" imgH="204470" progId="Equation.DSMT4">
                  <p:embed/>
                  <p:pic>
                    <p:nvPicPr>
                      <p:cNvPr id="0" name="Picture 743"/>
                      <p:cNvPicPr/>
                      <p:nvPr/>
                    </p:nvPicPr>
                    <p:blipFill>
                      <a:blip r:embed="rId11"/>
                      <a:stretch>
                        <a:fillRect/>
                      </a:stretch>
                    </p:blipFill>
                    <p:spPr>
                      <a:xfrm>
                        <a:off x="5417185" y="4104005"/>
                        <a:ext cx="739140" cy="493395"/>
                      </a:xfrm>
                      <a:prstGeom prst="rect">
                        <a:avLst/>
                      </a:prstGeom>
                      <a:noFill/>
                      <a:ln w="38100">
                        <a:noFill/>
                        <a:miter/>
                      </a:ln>
                    </p:spPr>
                  </p:pic>
                </p:oleObj>
              </mc:Fallback>
            </mc:AlternateContent>
          </a:graphicData>
        </a:graphic>
      </p:graphicFrame>
      <p:graphicFrame>
        <p:nvGraphicFramePr>
          <p:cNvPr id="13" name="Picture 743"/>
          <p:cNvGraphicFramePr>
            <a:graphicFrameLocks noChangeAspect="1"/>
          </p:cNvGraphicFramePr>
          <p:nvPr/>
        </p:nvGraphicFramePr>
        <p:xfrm>
          <a:off x="1360805" y="4597400"/>
          <a:ext cx="739140" cy="493395"/>
        </p:xfrm>
        <a:graphic>
          <a:graphicData uri="http://schemas.openxmlformats.org/presentationml/2006/ole">
            <mc:AlternateContent xmlns:mc="http://schemas.openxmlformats.org/markup-compatibility/2006">
              <mc:Choice xmlns:v="urn:schemas-microsoft-com:vml" Requires="v">
                <p:oleObj spid="_x0000_s90269" r:id="rId13" imgW="306705" imgH="204470" progId="Equation.DSMT4">
                  <p:embed/>
                </p:oleObj>
              </mc:Choice>
              <mc:Fallback>
                <p:oleObj r:id="rId13" imgW="306705" imgH="204470" progId="Equation.DSMT4">
                  <p:embed/>
                  <p:pic>
                    <p:nvPicPr>
                      <p:cNvPr id="0" name="Picture 743"/>
                      <p:cNvPicPr/>
                      <p:nvPr/>
                    </p:nvPicPr>
                    <p:blipFill>
                      <a:blip r:embed="rId11"/>
                      <a:stretch>
                        <a:fillRect/>
                      </a:stretch>
                    </p:blipFill>
                    <p:spPr>
                      <a:xfrm>
                        <a:off x="1360805" y="4597400"/>
                        <a:ext cx="739140" cy="49339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529590"/>
            <a:ext cx="8139430" cy="5807710"/>
          </a:xfrm>
        </p:spPr>
        <p:txBody>
          <a:bodyPr/>
          <a:lstStyle/>
          <a:p>
            <a:pPr marL="0" indent="0">
              <a:buNone/>
            </a:pPr>
            <a:r>
              <a:rPr lang="zh-CN" altLang="en-US" sz="3200" b="1">
                <a:solidFill>
                  <a:schemeClr val="tx1"/>
                </a:solidFill>
              </a:rPr>
              <a:t>例</a:t>
            </a:r>
            <a:r>
              <a:rPr lang="en-US" altLang="zh-CN" sz="3200" b="1">
                <a:solidFill>
                  <a:schemeClr val="tx1"/>
                </a:solidFill>
              </a:rPr>
              <a:t>:</a:t>
            </a:r>
            <a:r>
              <a:rPr lang="zh-CN" altLang="en-US" sz="3200">
                <a:solidFill>
                  <a:schemeClr val="tx1"/>
                </a:solidFill>
              </a:rPr>
              <a:t>判断下列输入      因果性：</a:t>
            </a:r>
          </a:p>
        </p:txBody>
      </p:sp>
      <p:graphicFrame>
        <p:nvGraphicFramePr>
          <p:cNvPr id="2" name="Picture 746"/>
          <p:cNvGraphicFramePr>
            <a:graphicFrameLocks noChangeAspect="1"/>
          </p:cNvGraphicFramePr>
          <p:nvPr/>
        </p:nvGraphicFramePr>
        <p:xfrm>
          <a:off x="3747135" y="651510"/>
          <a:ext cx="788670" cy="525780"/>
        </p:xfrm>
        <a:graphic>
          <a:graphicData uri="http://schemas.openxmlformats.org/presentationml/2006/ole">
            <mc:AlternateContent xmlns:mc="http://schemas.openxmlformats.org/markup-compatibility/2006">
              <mc:Choice xmlns:v="urn:schemas-microsoft-com:vml" Requires="v">
                <p:oleObj spid="_x0000_s91288" r:id="rId4" imgW="306705" imgH="204470" progId="Equation.DSMT4">
                  <p:embed/>
                </p:oleObj>
              </mc:Choice>
              <mc:Fallback>
                <p:oleObj r:id="rId4" imgW="306705" imgH="204470" progId="Equation.DSMT4">
                  <p:embed/>
                  <p:pic>
                    <p:nvPicPr>
                      <p:cNvPr id="0" name="图片 3075"/>
                      <p:cNvPicPr/>
                      <p:nvPr/>
                    </p:nvPicPr>
                    <p:blipFill>
                      <a:blip r:embed="rId5"/>
                      <a:stretch>
                        <a:fillRect/>
                      </a:stretch>
                    </p:blipFill>
                    <p:spPr>
                      <a:xfrm>
                        <a:off x="3747135" y="651510"/>
                        <a:ext cx="788670" cy="525780"/>
                      </a:xfrm>
                      <a:prstGeom prst="rect">
                        <a:avLst/>
                      </a:prstGeom>
                      <a:noFill/>
                      <a:ln w="38100">
                        <a:noFill/>
                        <a:miter/>
                      </a:ln>
                    </p:spPr>
                  </p:pic>
                </p:oleObj>
              </mc:Fallback>
            </mc:AlternateContent>
          </a:graphicData>
        </a:graphic>
      </p:graphicFrame>
      <p:graphicFrame>
        <p:nvGraphicFramePr>
          <p:cNvPr id="4" name="对象 -2147482017"/>
          <p:cNvGraphicFramePr>
            <a:graphicFrameLocks noChangeAspect="1"/>
          </p:cNvGraphicFramePr>
          <p:nvPr/>
        </p:nvGraphicFramePr>
        <p:xfrm>
          <a:off x="2780030" y="1508125"/>
          <a:ext cx="2756535" cy="822960"/>
        </p:xfrm>
        <a:graphic>
          <a:graphicData uri="http://schemas.openxmlformats.org/presentationml/2006/ole">
            <mc:AlternateContent xmlns:mc="http://schemas.openxmlformats.org/markup-compatibility/2006">
              <mc:Choice xmlns:v="urn:schemas-microsoft-com:vml" Requires="v">
                <p:oleObj spid="_x0000_s91289" r:id="rId6" imgW="1104265" imgH="330200" progId="Equation.DSMT4">
                  <p:embed/>
                </p:oleObj>
              </mc:Choice>
              <mc:Fallback>
                <p:oleObj r:id="rId6" imgW="1104265" imgH="330200" progId="Equation.DSMT4">
                  <p:embed/>
                  <p:pic>
                    <p:nvPicPr>
                      <p:cNvPr id="0" name="图片 3"/>
                      <p:cNvPicPr/>
                      <p:nvPr/>
                    </p:nvPicPr>
                    <p:blipFill>
                      <a:blip r:embed="rId7"/>
                      <a:stretch>
                        <a:fillRect/>
                      </a:stretch>
                    </p:blipFill>
                    <p:spPr>
                      <a:xfrm>
                        <a:off x="2780030" y="1508125"/>
                        <a:ext cx="2756535" cy="822960"/>
                      </a:xfrm>
                      <a:prstGeom prst="rect">
                        <a:avLst/>
                      </a:prstGeom>
                      <a:noFill/>
                      <a:ln w="38100">
                        <a:noFill/>
                        <a:miter/>
                      </a:ln>
                    </p:spPr>
                  </p:pic>
                </p:oleObj>
              </mc:Fallback>
            </mc:AlternateContent>
          </a:graphicData>
        </a:graphic>
      </p:graphicFrame>
      <p:graphicFrame>
        <p:nvGraphicFramePr>
          <p:cNvPr id="6" name="对象 -2147482016"/>
          <p:cNvGraphicFramePr>
            <a:graphicFrameLocks noChangeAspect="1"/>
          </p:cNvGraphicFramePr>
          <p:nvPr/>
        </p:nvGraphicFramePr>
        <p:xfrm>
          <a:off x="2780030" y="2560320"/>
          <a:ext cx="2181225" cy="638175"/>
        </p:xfrm>
        <a:graphic>
          <a:graphicData uri="http://schemas.openxmlformats.org/presentationml/2006/ole">
            <mc:AlternateContent xmlns:mc="http://schemas.openxmlformats.org/markup-compatibility/2006">
              <mc:Choice xmlns:v="urn:schemas-microsoft-com:vml" Requires="v">
                <p:oleObj spid="_x0000_s91290" r:id="rId8" imgW="824865" imgH="241300" progId="Equation.DSMT4">
                  <p:embed/>
                </p:oleObj>
              </mc:Choice>
              <mc:Fallback>
                <p:oleObj r:id="rId8" imgW="824865" imgH="241300" progId="Equation.DSMT4">
                  <p:embed/>
                  <p:pic>
                    <p:nvPicPr>
                      <p:cNvPr id="0" name="图片 4"/>
                      <p:cNvPicPr/>
                      <p:nvPr/>
                    </p:nvPicPr>
                    <p:blipFill>
                      <a:blip r:embed="rId9"/>
                      <a:stretch>
                        <a:fillRect/>
                      </a:stretch>
                    </p:blipFill>
                    <p:spPr>
                      <a:xfrm>
                        <a:off x="2780030" y="2560320"/>
                        <a:ext cx="2181225" cy="638175"/>
                      </a:xfrm>
                      <a:prstGeom prst="rect">
                        <a:avLst/>
                      </a:prstGeom>
                      <a:noFill/>
                      <a:ln w="38100">
                        <a:noFill/>
                        <a:miter/>
                      </a:ln>
                    </p:spPr>
                  </p:pic>
                </p:oleObj>
              </mc:Fallback>
            </mc:AlternateContent>
          </a:graphicData>
        </a:graphic>
      </p:graphicFrame>
      <p:graphicFrame>
        <p:nvGraphicFramePr>
          <p:cNvPr id="8" name="Picture 749"/>
          <p:cNvGraphicFramePr>
            <a:graphicFrameLocks noChangeAspect="1"/>
          </p:cNvGraphicFramePr>
          <p:nvPr/>
        </p:nvGraphicFramePr>
        <p:xfrm>
          <a:off x="2780030" y="3427730"/>
          <a:ext cx="3895725" cy="638175"/>
        </p:xfrm>
        <a:graphic>
          <a:graphicData uri="http://schemas.openxmlformats.org/presentationml/2006/ole">
            <mc:AlternateContent xmlns:mc="http://schemas.openxmlformats.org/markup-compatibility/2006">
              <mc:Choice xmlns:v="urn:schemas-microsoft-com:vml" Requires="v">
                <p:oleObj spid="_x0000_s91291" r:id="rId10" imgW="1472565" imgH="241300" progId="Equation.DSMT4">
                  <p:embed/>
                </p:oleObj>
              </mc:Choice>
              <mc:Fallback>
                <p:oleObj r:id="rId10" imgW="1472565" imgH="241300" progId="Equation.DSMT4">
                  <p:embed/>
                  <p:pic>
                    <p:nvPicPr>
                      <p:cNvPr id="0" name="图片 5"/>
                      <p:cNvPicPr/>
                      <p:nvPr/>
                    </p:nvPicPr>
                    <p:blipFill>
                      <a:blip r:embed="rId11"/>
                      <a:stretch>
                        <a:fillRect/>
                      </a:stretch>
                    </p:blipFill>
                    <p:spPr>
                      <a:xfrm>
                        <a:off x="2780030" y="3427730"/>
                        <a:ext cx="3895725" cy="638175"/>
                      </a:xfrm>
                      <a:prstGeom prst="rect">
                        <a:avLst/>
                      </a:prstGeom>
                      <a:noFill/>
                      <a:ln w="38100">
                        <a:noFill/>
                        <a:miter/>
                      </a:ln>
                    </p:spPr>
                  </p:pic>
                </p:oleObj>
              </mc:Fallback>
            </mc:AlternateContent>
          </a:graphicData>
        </a:graphic>
      </p:graphicFrame>
      <p:graphicFrame>
        <p:nvGraphicFramePr>
          <p:cNvPr id="10" name="Picture 750"/>
          <p:cNvGraphicFramePr>
            <a:graphicFrameLocks noChangeAspect="1"/>
          </p:cNvGraphicFramePr>
          <p:nvPr/>
        </p:nvGraphicFramePr>
        <p:xfrm>
          <a:off x="2780030" y="4356100"/>
          <a:ext cx="2623185" cy="638810"/>
        </p:xfrm>
        <a:graphic>
          <a:graphicData uri="http://schemas.openxmlformats.org/presentationml/2006/ole">
            <mc:AlternateContent xmlns:mc="http://schemas.openxmlformats.org/markup-compatibility/2006">
              <mc:Choice xmlns:v="urn:schemas-microsoft-com:vml" Requires="v">
                <p:oleObj spid="_x0000_s91292" r:id="rId12" imgW="993140" imgH="241935" progId="Equation.DSMT4">
                  <p:embed/>
                </p:oleObj>
              </mc:Choice>
              <mc:Fallback>
                <p:oleObj r:id="rId12" imgW="993140" imgH="241935" progId="Equation.DSMT4">
                  <p:embed/>
                  <p:pic>
                    <p:nvPicPr>
                      <p:cNvPr id="0" name="图片 6"/>
                      <p:cNvPicPr/>
                      <p:nvPr/>
                    </p:nvPicPr>
                    <p:blipFill>
                      <a:blip r:embed="rId13"/>
                      <a:stretch>
                        <a:fillRect/>
                      </a:stretch>
                    </p:blipFill>
                    <p:spPr>
                      <a:xfrm>
                        <a:off x="2780030" y="4356100"/>
                        <a:ext cx="2623185" cy="638810"/>
                      </a:xfrm>
                      <a:prstGeom prst="rect">
                        <a:avLst/>
                      </a:prstGeom>
                      <a:noFill/>
                      <a:ln w="38100">
                        <a:noFill/>
                        <a:miter/>
                      </a:ln>
                    </p:spPr>
                  </p:pic>
                </p:oleObj>
              </mc:Fallback>
            </mc:AlternateContent>
          </a:graphicData>
        </a:graphic>
      </p:graphicFrame>
      <p:graphicFrame>
        <p:nvGraphicFramePr>
          <p:cNvPr id="12" name="Picture 751"/>
          <p:cNvGraphicFramePr>
            <a:graphicFrameLocks noChangeAspect="1"/>
          </p:cNvGraphicFramePr>
          <p:nvPr/>
        </p:nvGraphicFramePr>
        <p:xfrm>
          <a:off x="2780030" y="5162550"/>
          <a:ext cx="2252345" cy="638810"/>
        </p:xfrm>
        <a:graphic>
          <a:graphicData uri="http://schemas.openxmlformats.org/presentationml/2006/ole">
            <mc:AlternateContent xmlns:mc="http://schemas.openxmlformats.org/markup-compatibility/2006">
              <mc:Choice xmlns:v="urn:schemas-microsoft-com:vml" Requires="v">
                <p:oleObj spid="_x0000_s91293" r:id="rId14" imgW="852805" imgH="241935" progId="Equation.DSMT4">
                  <p:embed/>
                </p:oleObj>
              </mc:Choice>
              <mc:Fallback>
                <p:oleObj r:id="rId14" imgW="852805" imgH="241935" progId="Equation.DSMT4">
                  <p:embed/>
                  <p:pic>
                    <p:nvPicPr>
                      <p:cNvPr id="0" name="图片 7"/>
                      <p:cNvPicPr/>
                      <p:nvPr/>
                    </p:nvPicPr>
                    <p:blipFill>
                      <a:blip r:embed="rId15"/>
                      <a:stretch>
                        <a:fillRect/>
                      </a:stretch>
                    </p:blipFill>
                    <p:spPr>
                      <a:xfrm>
                        <a:off x="2780030" y="5162550"/>
                        <a:ext cx="2252345" cy="638810"/>
                      </a:xfrm>
                      <a:prstGeom prst="rect">
                        <a:avLst/>
                      </a:prstGeom>
                      <a:noFill/>
                      <a:ln w="38100">
                        <a:noFill/>
                        <a:miter/>
                      </a:ln>
                    </p:spPr>
                  </p:pic>
                </p:oleObj>
              </mc:Fallback>
            </mc:AlternateContent>
          </a:graphicData>
        </a:graphic>
      </p:graphicFrame>
    </p:spTree>
    <p:custDataLst>
      <p:tags r:id="rId2"/>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5505" y="1054735"/>
            <a:ext cx="7413625" cy="5041265"/>
          </a:xfrm>
        </p:spPr>
        <p:txBody>
          <a:bodyPr/>
          <a:lstStyle/>
          <a:p>
            <a:pPr marL="0" indent="0">
              <a:buNone/>
            </a:pPr>
            <a:r>
              <a:rPr lang="zh-CN" altLang="en-US" sz="3200" b="1" dirty="0">
                <a:solidFill>
                  <a:schemeClr val="tx1"/>
                </a:solidFill>
              </a:rPr>
              <a:t>解：</a:t>
            </a:r>
            <a:r>
              <a:rPr lang="zh-CN" altLang="en-US" sz="3200" dirty="0">
                <a:solidFill>
                  <a:schemeClr val="tx1"/>
                </a:solidFill>
              </a:rPr>
              <a:t>对于前三个系统，由于任一时刻的零状态响应均与该时刻及该时刻之前的输入有关，激励在先，响应在后，故都是因果关系。对于后两个系统，由于其任一时刻的响应都将与该时刻以后的激励有关，响应在先，激励在后，故都是非因果系统。</a:t>
            </a:r>
          </a:p>
        </p:txBody>
      </p:sp>
    </p:spTree>
    <p:custDataLst>
      <p:tags r:id="rId1"/>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4. 稳定性</a:t>
            </a:r>
          </a:p>
        </p:txBody>
      </p:sp>
      <p:sp>
        <p:nvSpPr>
          <p:cNvPr id="3" name="内容占位符 2"/>
          <p:cNvSpPr>
            <a:spLocks noGrp="1"/>
          </p:cNvSpPr>
          <p:nvPr>
            <p:ph idx="1"/>
          </p:nvPr>
        </p:nvSpPr>
        <p:spPr/>
        <p:txBody>
          <a:bodyPr/>
          <a:lstStyle/>
          <a:p>
            <a:pPr marL="0" indent="0">
              <a:spcAft>
                <a:spcPts val="0"/>
              </a:spcAft>
              <a:buNone/>
            </a:pPr>
            <a:r>
              <a:rPr lang="en-US" altLang="zh-CN" sz="3200" dirty="0">
                <a:solidFill>
                  <a:schemeClr val="tx1"/>
                </a:solidFill>
              </a:rPr>
              <a:t>      </a:t>
            </a:r>
            <a:r>
              <a:rPr sz="3200" dirty="0">
                <a:solidFill>
                  <a:schemeClr val="tx1"/>
                </a:solidFill>
              </a:rPr>
              <a:t>若</a:t>
            </a:r>
            <a:r>
              <a:rPr lang="zh-CN" altLang="en-US" sz="3200" dirty="0">
                <a:solidFill>
                  <a:schemeClr val="tx1"/>
                </a:solidFill>
              </a:rPr>
              <a:t>一个系统对任何有界的输入产生的零状态响应都是有界的，即                ，则               ，其中</a:t>
            </a:r>
            <a:r>
              <a:rPr lang="en-US" altLang="zh-CN" sz="3200" dirty="0">
                <a:solidFill>
                  <a:schemeClr val="tx1"/>
                </a:solidFill>
              </a:rPr>
              <a:t>A</a:t>
            </a:r>
            <a:r>
              <a:rPr lang="zh-CN" altLang="en-US" sz="3200" dirty="0">
                <a:solidFill>
                  <a:schemeClr val="tx1"/>
                </a:solidFill>
              </a:rPr>
              <a:t>和</a:t>
            </a:r>
            <a:r>
              <a:rPr lang="en-US" altLang="zh-CN" sz="3200" dirty="0">
                <a:solidFill>
                  <a:schemeClr val="tx1"/>
                </a:solidFill>
              </a:rPr>
              <a:t>M</a:t>
            </a:r>
            <a:r>
              <a:rPr lang="zh-CN" altLang="en-US" sz="3200" dirty="0">
                <a:solidFill>
                  <a:schemeClr val="tx1"/>
                </a:solidFill>
              </a:rPr>
              <a:t>为常数，则称这个系统是</a:t>
            </a:r>
            <a:r>
              <a:rPr lang="zh-CN" altLang="en-US" sz="3200" b="1" spc="200" dirty="0">
                <a:gradFill>
                  <a:gsLst>
                    <a:gs pos="0">
                      <a:srgbClr val="012D86"/>
                    </a:gs>
                    <a:gs pos="100000">
                      <a:srgbClr val="0E2557"/>
                    </a:gs>
                  </a:gsLst>
                  <a:lin scaled="0"/>
                </a:gradFill>
              </a:rPr>
              <a:t>稳定系统</a:t>
            </a:r>
            <a:r>
              <a:rPr lang="zh-CN" altLang="en-US" sz="3200" dirty="0">
                <a:solidFill>
                  <a:schemeClr val="tx1"/>
                </a:solidFill>
              </a:rPr>
              <a:t>，也可称为</a:t>
            </a:r>
            <a:r>
              <a:rPr lang="zh-CN" altLang="en-US" sz="3200" b="1" dirty="0">
                <a:solidFill>
                  <a:srgbClr val="0A2B77"/>
                </a:solidFill>
              </a:rPr>
              <a:t>有界输入/有界输出稳定系统</a:t>
            </a:r>
            <a:r>
              <a:rPr lang="zh-CN" altLang="en-US" sz="3200" dirty="0">
                <a:solidFill>
                  <a:schemeClr val="tx1"/>
                </a:solidFill>
              </a:rPr>
              <a:t>，否则称系统是不稳定的。</a:t>
            </a:r>
          </a:p>
          <a:p>
            <a:pPr marL="0" indent="0">
              <a:spcAft>
                <a:spcPts val="0"/>
              </a:spcAft>
              <a:buNone/>
            </a:pPr>
            <a:r>
              <a:rPr lang="zh-CN" altLang="en-US" sz="3200" dirty="0">
                <a:solidFill>
                  <a:schemeClr val="tx1"/>
                </a:solidFill>
              </a:rPr>
              <a:t>      稳定性是系统固有的特性之一，系统稳定与否与激励信号的情况无关。</a:t>
            </a:r>
          </a:p>
        </p:txBody>
      </p:sp>
      <p:graphicFrame>
        <p:nvGraphicFramePr>
          <p:cNvPr id="4" name="对象 -2147481828"/>
          <p:cNvGraphicFramePr>
            <a:graphicFrameLocks noChangeAspect="1"/>
          </p:cNvGraphicFramePr>
          <p:nvPr/>
        </p:nvGraphicFramePr>
        <p:xfrm>
          <a:off x="5765800" y="2018665"/>
          <a:ext cx="2018665" cy="585470"/>
        </p:xfrm>
        <a:graphic>
          <a:graphicData uri="http://schemas.openxmlformats.org/presentationml/2006/ole">
            <mc:AlternateContent xmlns:mc="http://schemas.openxmlformats.org/markup-compatibility/2006">
              <mc:Choice xmlns:v="urn:schemas-microsoft-com:vml" Requires="v">
                <p:oleObj spid="_x0000_s92212" r:id="rId4" imgW="875665" imgH="254000" progId="Equation.DSMT4">
                  <p:embed/>
                </p:oleObj>
              </mc:Choice>
              <mc:Fallback>
                <p:oleObj r:id="rId4" imgW="875665" imgH="254000" progId="Equation.DSMT4">
                  <p:embed/>
                  <p:pic>
                    <p:nvPicPr>
                      <p:cNvPr id="0" name="图片 3075"/>
                      <p:cNvPicPr/>
                      <p:nvPr/>
                    </p:nvPicPr>
                    <p:blipFill>
                      <a:blip r:embed="rId5"/>
                      <a:stretch>
                        <a:fillRect/>
                      </a:stretch>
                    </p:blipFill>
                    <p:spPr>
                      <a:xfrm>
                        <a:off x="5765800" y="2018665"/>
                        <a:ext cx="2018665" cy="585470"/>
                      </a:xfrm>
                      <a:prstGeom prst="rect">
                        <a:avLst/>
                      </a:prstGeom>
                      <a:noFill/>
                      <a:ln w="38100">
                        <a:noFill/>
                        <a:miter/>
                      </a:ln>
                    </p:spPr>
                  </p:pic>
                </p:oleObj>
              </mc:Fallback>
            </mc:AlternateContent>
          </a:graphicData>
        </a:graphic>
      </p:graphicFrame>
      <p:graphicFrame>
        <p:nvGraphicFramePr>
          <p:cNvPr id="5" name="对象 -2147481826"/>
          <p:cNvGraphicFramePr>
            <a:graphicFrameLocks noChangeAspect="1"/>
          </p:cNvGraphicFramePr>
          <p:nvPr/>
        </p:nvGraphicFramePr>
        <p:xfrm>
          <a:off x="1012190" y="2640965"/>
          <a:ext cx="2019935" cy="585470"/>
        </p:xfrm>
        <a:graphic>
          <a:graphicData uri="http://schemas.openxmlformats.org/presentationml/2006/ole">
            <mc:AlternateContent xmlns:mc="http://schemas.openxmlformats.org/markup-compatibility/2006">
              <mc:Choice xmlns:v="urn:schemas-microsoft-com:vml" Requires="v">
                <p:oleObj spid="_x0000_s92213" r:id="rId6" imgW="965200" imgH="279400" progId="Equation.DSMT4">
                  <p:embed/>
                </p:oleObj>
              </mc:Choice>
              <mc:Fallback>
                <p:oleObj r:id="rId6" imgW="965200" imgH="279400" progId="Equation.DSMT4">
                  <p:embed/>
                  <p:pic>
                    <p:nvPicPr>
                      <p:cNvPr id="0" name="图片 3"/>
                      <p:cNvPicPr/>
                      <p:nvPr/>
                    </p:nvPicPr>
                    <p:blipFill>
                      <a:blip r:embed="rId7"/>
                      <a:stretch>
                        <a:fillRect/>
                      </a:stretch>
                    </p:blipFill>
                    <p:spPr>
                      <a:xfrm>
                        <a:off x="1012190" y="2640965"/>
                        <a:ext cx="2019935" cy="585470"/>
                      </a:xfrm>
                      <a:prstGeom prst="rect">
                        <a:avLst/>
                      </a:prstGeom>
                      <a:noFill/>
                      <a:ln w="38100">
                        <a:noFill/>
                        <a:miter/>
                      </a:ln>
                    </p:spPr>
                  </p:pic>
                </p:oleObj>
              </mc:Fallback>
            </mc:AlternateContent>
          </a:graphicData>
        </a:graphic>
      </p:graphicFrame>
      <p:sp>
        <p:nvSpPr>
          <p:cNvPr id="6" name="文本框 5"/>
          <p:cNvSpPr txBox="1"/>
          <p:nvPr/>
        </p:nvSpPr>
        <p:spPr>
          <a:xfrm>
            <a:off x="1349365" y="5752580"/>
            <a:ext cx="5929828" cy="584775"/>
          </a:xfrm>
          <a:prstGeom prst="rect">
            <a:avLst/>
          </a:prstGeom>
          <a:noFill/>
        </p:spPr>
        <p:txBody>
          <a:bodyPr wrap="none" rtlCol="0">
            <a:spAutoFit/>
          </a:bodyPr>
          <a:lstStyle/>
          <a:p>
            <a:r>
              <a:rPr lang="zh-CN" altLang="en-US" sz="3200" dirty="0">
                <a:solidFill>
                  <a:srgbClr val="C00000"/>
                </a:solidFill>
              </a:rPr>
              <a:t>系统的稳定性具有一定的隐蔽性</a:t>
            </a:r>
          </a:p>
        </p:txBody>
      </p:sp>
    </p:spTree>
    <p:custDataLst>
      <p:tags r:id="rId2"/>
    </p:custDataLst>
  </p:cSld>
  <p:clrMapOvr>
    <a:masterClrMapping/>
  </p:clrMapOvr>
  <p:transition>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208480"/>
            <a:ext cx="8139178" cy="648000"/>
          </a:xfrm>
        </p:spPr>
        <p:txBody>
          <a:bodyPr/>
          <a:lstStyle/>
          <a:p>
            <a:r>
              <a:rPr lang="zh-CN" altLang="en-US" sz="3600"/>
              <a:t>1.2.3 系统的描述</a:t>
            </a:r>
          </a:p>
        </p:txBody>
      </p:sp>
      <p:sp>
        <p:nvSpPr>
          <p:cNvPr id="3" name="内容占位符 2"/>
          <p:cNvSpPr>
            <a:spLocks noGrp="1"/>
          </p:cNvSpPr>
          <p:nvPr>
            <p:ph idx="1"/>
          </p:nvPr>
        </p:nvSpPr>
        <p:spPr>
          <a:xfrm>
            <a:off x="502285" y="723900"/>
            <a:ext cx="8139430" cy="850900"/>
          </a:xfrm>
        </p:spPr>
        <p:txBody>
          <a:bodyPr/>
          <a:lstStyle/>
          <a:p>
            <a:pPr marL="0" indent="0">
              <a:buNone/>
            </a:pPr>
            <a:r>
              <a:rPr lang="zh-CN" altLang="en-US" sz="3200" b="1">
                <a:solidFill>
                  <a:schemeClr val="tx1"/>
                </a:solidFill>
              </a:rPr>
              <a:t>1. 系统模型</a:t>
            </a:r>
          </a:p>
        </p:txBody>
      </p:sp>
      <p:sp>
        <p:nvSpPr>
          <p:cNvPr id="4" name="文本框 3"/>
          <p:cNvSpPr txBox="1"/>
          <p:nvPr/>
        </p:nvSpPr>
        <p:spPr>
          <a:xfrm>
            <a:off x="563831" y="1574800"/>
            <a:ext cx="8333740" cy="4455643"/>
          </a:xfrm>
          <a:prstGeom prst="rect">
            <a:avLst/>
          </a:prstGeom>
          <a:noFill/>
        </p:spPr>
        <p:txBody>
          <a:bodyPr wrap="square" rtlCol="0">
            <a:spAutoFit/>
          </a:bodyPr>
          <a:lstStyle/>
          <a:p>
            <a:pPr>
              <a:lnSpc>
                <a:spcPct val="120000"/>
              </a:lnSpc>
            </a:pPr>
            <a:r>
              <a:rPr lang="en-US" altLang="zh-CN" sz="3200" spc="200" dirty="0">
                <a:solidFill>
                  <a:schemeClr val="tx1"/>
                </a:solidFill>
                <a:uFillTx/>
              </a:rPr>
              <a:t>       </a:t>
            </a:r>
            <a:r>
              <a:rPr lang="zh-CN" altLang="en-US" sz="3200" spc="200" dirty="0">
                <a:solidFill>
                  <a:schemeClr val="tx1"/>
                </a:solidFill>
                <a:uFillTx/>
              </a:rPr>
              <a:t>系统模型，就是用数学表达式或具有理想特性的符号和组合图形来表征系统特性，它是对系统物理特性的数学抽象。</a:t>
            </a:r>
            <a:endParaRPr lang="en-US" altLang="zh-CN" sz="3200" spc="200" dirty="0">
              <a:solidFill>
                <a:schemeClr val="tx1"/>
              </a:solidFill>
              <a:uFillTx/>
            </a:endParaRPr>
          </a:p>
          <a:p>
            <a:pPr>
              <a:lnSpc>
                <a:spcPct val="120000"/>
              </a:lnSpc>
            </a:pPr>
            <a:endParaRPr lang="en-US" altLang="zh-CN" sz="3200" spc="200" dirty="0">
              <a:solidFill>
                <a:schemeClr val="tx1"/>
              </a:solidFill>
              <a:uFillTx/>
            </a:endParaRPr>
          </a:p>
          <a:p>
            <a:pPr>
              <a:lnSpc>
                <a:spcPct val="120000"/>
              </a:lnSpc>
            </a:pPr>
            <a:r>
              <a:rPr lang="zh-CN" altLang="en-US" sz="2800" spc="200" dirty="0">
                <a:latin typeface="楷体" panose="02010609060101010101" pitchFamily="49" charset="-122"/>
                <a:ea typeface="楷体" panose="02010609060101010101" pitchFamily="49" charset="-122"/>
              </a:rPr>
              <a:t>严格地讲，我们所建立的系统模型只能是近似的模型，因为系统模型的建立是有一定条件的，对于同一个物理系统，在不同的条件下，可以得到不同形式的数学模型。</a:t>
            </a:r>
            <a:endParaRPr lang="zh-CN" altLang="en-US" sz="2800" spc="200" dirty="0">
              <a:solidFill>
                <a:schemeClr val="tx1"/>
              </a:solidFill>
              <a:uFillTx/>
              <a:latin typeface="楷体" panose="02010609060101010101" pitchFamily="49" charset="-122"/>
              <a:ea typeface="楷体" panose="02010609060101010101" pitchFamily="49" charset="-122"/>
            </a:endParaRPr>
          </a:p>
        </p:txBody>
      </p:sp>
    </p:spTree>
    <p:custDataLst>
      <p:tags r:id="rId1"/>
    </p:custData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1000960"/>
            <a:ext cx="8139178" cy="648000"/>
          </a:xfrm>
        </p:spPr>
        <p:txBody>
          <a:bodyPr/>
          <a:lstStyle/>
          <a:p>
            <a:r>
              <a:rPr lang="en-US" altLang="zh-CN" sz="3600"/>
              <a:t>1.1.1 </a:t>
            </a:r>
            <a:r>
              <a:rPr sz="3600"/>
              <a:t>信息与信号</a:t>
            </a:r>
          </a:p>
        </p:txBody>
      </p:sp>
      <p:sp>
        <p:nvSpPr>
          <p:cNvPr id="3" name="内容占位符 2"/>
          <p:cNvSpPr>
            <a:spLocks noGrp="1"/>
          </p:cNvSpPr>
          <p:nvPr>
            <p:ph idx="1"/>
          </p:nvPr>
        </p:nvSpPr>
        <p:spPr>
          <a:xfrm>
            <a:off x="501777" y="1577305"/>
            <a:ext cx="8139178" cy="5041355"/>
          </a:xfrm>
        </p:spPr>
        <p:txBody>
          <a:bodyPr/>
          <a:lstStyle/>
          <a:p>
            <a:pPr marL="0" indent="0">
              <a:lnSpc>
                <a:spcPct val="140000"/>
              </a:lnSpc>
              <a:buNone/>
            </a:pPr>
            <a:r>
              <a:rPr lang="en-US" altLang="zh-CN" sz="2800" dirty="0">
                <a:solidFill>
                  <a:schemeClr val="tx1">
                    <a:lumMod val="95000"/>
                    <a:lumOff val="5000"/>
                  </a:schemeClr>
                </a:solidFill>
                <a:sym typeface="+mn-ea"/>
              </a:rPr>
              <a:t>     </a:t>
            </a:r>
            <a:r>
              <a:rPr lang="en-US" altLang="zh-CN" sz="3200" dirty="0">
                <a:solidFill>
                  <a:schemeClr val="tx1">
                    <a:lumMod val="95000"/>
                    <a:lumOff val="5000"/>
                  </a:schemeClr>
                </a:solidFill>
                <a:sym typeface="+mn-ea"/>
              </a:rPr>
              <a:t> </a:t>
            </a:r>
            <a:r>
              <a:rPr sz="3200" dirty="0">
                <a:solidFill>
                  <a:schemeClr val="tx1">
                    <a:lumMod val="95000"/>
                    <a:lumOff val="5000"/>
                  </a:schemeClr>
                </a:solidFill>
                <a:sym typeface="+mn-ea"/>
              </a:rPr>
              <a:t>信息是人类社会和自然界中需要提取、传输、交换、存储和使用的抽象内容，它存在于一切事物之中，并伴随着事物的变化和运动而产生。</a:t>
            </a:r>
          </a:p>
          <a:p>
            <a:pPr marL="0" indent="0">
              <a:lnSpc>
                <a:spcPct val="140000"/>
              </a:lnSpc>
              <a:buNone/>
            </a:pPr>
            <a:r>
              <a:rPr sz="3200" dirty="0">
                <a:solidFill>
                  <a:schemeClr val="tx1">
                    <a:lumMod val="95000"/>
                    <a:lumOff val="5000"/>
                  </a:schemeClr>
                </a:solidFill>
                <a:sym typeface="+mn-ea"/>
              </a:rPr>
              <a:t>      例如我们每天通过视觉、听觉等获取的信息、内容、知识等。</a:t>
            </a:r>
            <a:r>
              <a:rPr sz="3200" b="1" dirty="0">
                <a:gradFill>
                  <a:gsLst>
                    <a:gs pos="0">
                      <a:srgbClr val="012D86"/>
                    </a:gs>
                    <a:gs pos="100000">
                      <a:srgbClr val="0E2557"/>
                    </a:gs>
                  </a:gsLst>
                  <a:lin scaled="0"/>
                </a:gradFill>
                <a:sym typeface="+mn-ea"/>
              </a:rPr>
              <a:t>它是无形的、没有能量</a:t>
            </a:r>
            <a:r>
              <a:rPr sz="3200" dirty="0">
                <a:solidFill>
                  <a:schemeClr val="tx1">
                    <a:lumMod val="95000"/>
                    <a:lumOff val="5000"/>
                  </a:schemeClr>
                </a:solidFill>
                <a:sym typeface="+mn-ea"/>
              </a:rPr>
              <a:t>。</a:t>
            </a:r>
            <a:endParaRPr lang="zh-CN" altLang="en-US" sz="2800" dirty="0">
              <a:solidFill>
                <a:schemeClr val="tx1">
                  <a:lumMod val="95000"/>
                  <a:lumOff val="5000"/>
                </a:schemeClr>
              </a:solidFill>
            </a:endParaRPr>
          </a:p>
        </p:txBody>
      </p:sp>
      <p:sp>
        <p:nvSpPr>
          <p:cNvPr id="5" name="文本框 4"/>
          <p:cNvSpPr txBox="1"/>
          <p:nvPr/>
        </p:nvSpPr>
        <p:spPr>
          <a:xfrm>
            <a:off x="1975485" y="110490"/>
            <a:ext cx="5192395" cy="706755"/>
          </a:xfrm>
          <a:prstGeom prst="rect">
            <a:avLst/>
          </a:prstGeom>
          <a:noFill/>
        </p:spPr>
        <p:txBody>
          <a:bodyPr wrap="square" rtlCol="0">
            <a:spAutoFit/>
          </a:bodyPr>
          <a:lstStyle/>
          <a:p>
            <a:r>
              <a:rPr lang="zh-CN" altLang="en-US" sz="40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1.</a:t>
            </a:r>
            <a:r>
              <a:rPr lang="en-US" altLang="zh-CN" sz="40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1</a:t>
            </a:r>
            <a:r>
              <a:rPr lang="en-US" altLang="zh-CN" sz="4000" b="1" dirty="0">
                <a:solidFill>
                  <a:schemeClr val="tx1"/>
                </a:solidFill>
                <a:effectLst>
                  <a:outerShdw blurRad="38100" dist="19050" dir="2700000" algn="tl" rotWithShape="0">
                    <a:schemeClr val="dk1">
                      <a:alpha val="40000"/>
                    </a:schemeClr>
                  </a:outerShdw>
                </a:effectLst>
                <a:sym typeface="+mn-ea"/>
              </a:rPr>
              <a:t>  </a:t>
            </a:r>
            <a:r>
              <a:rPr lang="zh-CN" altLang="en-US" sz="4000" b="1" dirty="0">
                <a:solidFill>
                  <a:schemeClr val="tx1"/>
                </a:solidFill>
                <a:effectLst>
                  <a:outerShdw blurRad="38100" dist="19050" dir="2700000" algn="tl" rotWithShape="0">
                    <a:schemeClr val="dk1">
                      <a:alpha val="40000"/>
                    </a:schemeClr>
                  </a:outerShdw>
                </a:effectLst>
                <a:ea typeface="隶书" panose="02010509060101010101" pitchFamily="49" charset="-122"/>
                <a:sym typeface="+mn-ea"/>
              </a:rPr>
              <a:t>信号的基本概念</a:t>
            </a:r>
          </a:p>
        </p:txBody>
      </p:sp>
    </p:spTree>
    <p:custDataLst>
      <p:tags r:id="rId1"/>
    </p:custData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144" y="385764"/>
            <a:ext cx="3312713" cy="1928812"/>
          </a:xfrm>
          <a:prstGeom prst="rect">
            <a:avLst/>
          </a:prstGeom>
          <a:noFill/>
          <a:extLst>
            <a:ext uri="{909E8E84-426E-40DD-AFC4-6F175D3DCCD1}">
              <a14:hiddenFill xmlns:a14="http://schemas.microsoft.com/office/drawing/2010/main">
                <a:solidFill>
                  <a:srgbClr val="FFFFFF"/>
                </a:solidFill>
              </a14:hiddenFill>
            </a:ext>
          </a:extLst>
        </p:spPr>
      </p:pic>
      <p:pic>
        <p:nvPicPr>
          <p:cNvPr id="1239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930069"/>
            <a:ext cx="5715000" cy="22479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482850" y="2529959"/>
            <a:ext cx="5321300" cy="400110"/>
          </a:xfrm>
          <a:prstGeom prst="rect">
            <a:avLst/>
          </a:prstGeom>
          <a:noFill/>
        </p:spPr>
        <p:txBody>
          <a:bodyPr wrap="square">
            <a:spAutoFit/>
          </a:bodyPr>
          <a:lstStyle/>
          <a:p>
            <a:r>
              <a:rPr lang="en-US" altLang="zh-CN" sz="2000" dirty="0"/>
              <a:t>a.</a:t>
            </a:r>
            <a:r>
              <a:rPr lang="zh-CN" altLang="en-US" sz="2000" dirty="0"/>
              <a:t>中低频情况下由理想元件构成的</a:t>
            </a:r>
            <a:r>
              <a:rPr lang="en-US" altLang="zh-CN" sz="2000" dirty="0"/>
              <a:t>RLC</a:t>
            </a:r>
            <a:r>
              <a:rPr lang="zh-CN" altLang="en-US" sz="2000" dirty="0"/>
              <a:t>电路</a:t>
            </a:r>
          </a:p>
        </p:txBody>
      </p:sp>
      <p:sp>
        <p:nvSpPr>
          <p:cNvPr id="9" name="文本框 8"/>
          <p:cNvSpPr txBox="1"/>
          <p:nvPr/>
        </p:nvSpPr>
        <p:spPr>
          <a:xfrm>
            <a:off x="2438400" y="5257839"/>
            <a:ext cx="5410200" cy="400110"/>
          </a:xfrm>
          <a:prstGeom prst="rect">
            <a:avLst/>
          </a:prstGeom>
          <a:noFill/>
        </p:spPr>
        <p:txBody>
          <a:bodyPr wrap="square">
            <a:spAutoFit/>
          </a:bodyPr>
          <a:lstStyle/>
          <a:p>
            <a:pPr marL="0" marR="0" algn="ctr">
              <a:spcBef>
                <a:spcPts val="0"/>
              </a:spcBef>
              <a:spcAft>
                <a:spcPts val="0"/>
              </a:spcAft>
            </a:pPr>
            <a:r>
              <a:rPr lang="zh-CN" altLang="en-US" sz="2000" kern="100" dirty="0">
                <a:effectLst/>
                <a:latin typeface="+mj-ea"/>
                <a:ea typeface="+mj-ea"/>
              </a:rPr>
              <a:t> </a:t>
            </a:r>
            <a:r>
              <a:rPr lang="en-US" altLang="zh-CN" sz="2000" kern="100" dirty="0">
                <a:effectLst/>
                <a:latin typeface="+mj-ea"/>
                <a:ea typeface="+mj-ea"/>
              </a:rPr>
              <a:t>b.</a:t>
            </a:r>
            <a:r>
              <a:rPr lang="zh-CN" altLang="en-US" sz="2000" kern="100" dirty="0">
                <a:effectLst/>
                <a:latin typeface="+mj-ea"/>
                <a:ea typeface="+mj-ea"/>
              </a:rPr>
              <a:t>高频情况下考虑了寄生参量的</a:t>
            </a:r>
            <a:r>
              <a:rPr lang="en-US" altLang="zh-CN" sz="2000" kern="100" dirty="0">
                <a:effectLst/>
                <a:latin typeface="+mj-ea"/>
                <a:ea typeface="+mj-ea"/>
              </a:rPr>
              <a:t>RLC</a:t>
            </a:r>
            <a:r>
              <a:rPr lang="zh-CN" altLang="en-US" sz="2000" kern="100" dirty="0">
                <a:effectLst/>
                <a:latin typeface="+mj-ea"/>
                <a:ea typeface="+mj-ea"/>
              </a:rPr>
              <a:t>电路模型</a:t>
            </a:r>
            <a:endParaRPr lang="zh-CN" altLang="en-US" sz="2800" kern="100" dirty="0">
              <a:effectLst/>
              <a:latin typeface="+mj-ea"/>
              <a:ea typeface="+mj-e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系统的描述</a:t>
            </a:r>
          </a:p>
        </p:txBody>
      </p:sp>
      <p:sp>
        <p:nvSpPr>
          <p:cNvPr id="3" name="内容占位符 2"/>
          <p:cNvSpPr>
            <a:spLocks noGrp="1"/>
          </p:cNvSpPr>
          <p:nvPr>
            <p:ph idx="1"/>
          </p:nvPr>
        </p:nvSpPr>
        <p:spPr>
          <a:xfrm>
            <a:off x="597661" y="4153300"/>
            <a:ext cx="8139178" cy="2272700"/>
          </a:xfrm>
        </p:spPr>
        <p:txBody>
          <a:bodyPr/>
          <a:lstStyle/>
          <a:p>
            <a:r>
              <a:rPr lang="zh-CN" altLang="en-US" sz="3200" dirty="0"/>
              <a:t>输入输出描述</a:t>
            </a:r>
            <a:endParaRPr lang="en-US" altLang="zh-CN" sz="3200" dirty="0"/>
          </a:p>
          <a:p>
            <a:r>
              <a:rPr lang="zh-CN" altLang="en-US" sz="3200" dirty="0"/>
              <a:t>状态空间描述</a:t>
            </a:r>
            <a:endParaRPr lang="en-US" altLang="zh-CN" sz="3200" dirty="0"/>
          </a:p>
          <a:p>
            <a:r>
              <a:rPr lang="zh-CN" altLang="en-US" sz="3200" dirty="0"/>
              <a:t>方框图描述</a:t>
            </a:r>
            <a:endParaRPr lang="en-US" altLang="zh-CN" sz="3200" dirty="0"/>
          </a:p>
          <a:p>
            <a:endParaRPr lang="zh-CN" altLang="en-US" sz="3200" dirty="0"/>
          </a:p>
        </p:txBody>
      </p:sp>
      <p:sp>
        <p:nvSpPr>
          <p:cNvPr id="6" name="文本框 5"/>
          <p:cNvSpPr txBox="1"/>
          <p:nvPr/>
        </p:nvSpPr>
        <p:spPr>
          <a:xfrm>
            <a:off x="190500" y="1187321"/>
            <a:ext cx="8953500" cy="2554545"/>
          </a:xfrm>
          <a:prstGeom prst="rect">
            <a:avLst/>
          </a:prstGeom>
          <a:noFill/>
        </p:spPr>
        <p:txBody>
          <a:bodyPr wrap="square">
            <a:spAutoFit/>
          </a:bodyPr>
          <a:lstStyle/>
          <a:p>
            <a:r>
              <a:rPr kumimoji="0" lang="zh-CN" altLang="en-US" sz="3200" b="0" i="0" u="none" strike="noStrike" kern="1200" cap="none" spc="200" normalizeH="0" baseline="0" noProof="0" dirty="0">
                <a:ln>
                  <a:noFill/>
                </a:ln>
                <a:solidFill>
                  <a:prstClr val="black"/>
                </a:solidFill>
                <a:effectLst/>
                <a:uLnTx/>
                <a:uFillTx/>
                <a:latin typeface="Arial" panose="020B0604020202020204"/>
                <a:ea typeface="微软雅黑" panose="020B0503020204020204" charset="-122"/>
                <a:cs typeface="+mn-cs"/>
              </a:rPr>
              <a:t> 当系统的激励是</a:t>
            </a:r>
            <a:r>
              <a:rPr kumimoji="0" lang="zh-CN" altLang="en-US" sz="3200" b="1" i="0" u="none" strike="noStrike" kern="1200" cap="none" spc="200" normalizeH="0" baseline="0" noProof="0" dirty="0">
                <a:ln>
                  <a:noFill/>
                </a:ln>
                <a:gradFill>
                  <a:gsLst>
                    <a:gs pos="0">
                      <a:srgbClr val="012D86"/>
                    </a:gs>
                    <a:gs pos="100000">
                      <a:srgbClr val="0E2557"/>
                    </a:gs>
                  </a:gsLst>
                  <a:lin scaled="0"/>
                </a:gradFill>
                <a:effectLst/>
                <a:uLnTx/>
                <a:uFillTx/>
                <a:latin typeface="Arial" panose="020B0604020202020204"/>
                <a:ea typeface="微软雅黑" panose="020B0503020204020204" charset="-122"/>
                <a:cs typeface="+mn-cs"/>
              </a:rPr>
              <a:t>连续信号</a:t>
            </a:r>
            <a:r>
              <a:rPr kumimoji="0" lang="zh-CN" altLang="en-US" sz="3200" b="0" i="0" u="none" strike="noStrike" kern="1200" cap="none" spc="200" normalizeH="0" baseline="0" noProof="0" dirty="0">
                <a:ln>
                  <a:noFill/>
                </a:ln>
                <a:solidFill>
                  <a:prstClr val="black"/>
                </a:solidFill>
                <a:effectLst/>
                <a:uLnTx/>
                <a:uFillTx/>
                <a:latin typeface="Arial" panose="020B0604020202020204"/>
                <a:ea typeface="微软雅黑" panose="020B0503020204020204" charset="-122"/>
                <a:cs typeface="+mn-cs"/>
              </a:rPr>
              <a:t>时，若其响应也是连续信号，则称其为</a:t>
            </a:r>
            <a:r>
              <a:rPr kumimoji="0" lang="zh-CN" altLang="en-US" sz="3200" b="1" i="0" u="none" strike="noStrike" kern="1200" cap="none" spc="200" normalizeH="0" baseline="0" noProof="0" dirty="0">
                <a:ln>
                  <a:noFill/>
                </a:ln>
                <a:gradFill>
                  <a:gsLst>
                    <a:gs pos="0">
                      <a:srgbClr val="012D86"/>
                    </a:gs>
                    <a:gs pos="100000">
                      <a:srgbClr val="0E2557"/>
                    </a:gs>
                  </a:gsLst>
                  <a:lin scaled="0"/>
                </a:gradFill>
                <a:effectLst/>
                <a:uLnTx/>
                <a:uFillTx/>
                <a:latin typeface="Arial" panose="020B0604020202020204"/>
                <a:ea typeface="微软雅黑" panose="020B0503020204020204" charset="-122"/>
                <a:cs typeface="+mn-cs"/>
              </a:rPr>
              <a:t>连续系统</a:t>
            </a:r>
            <a:r>
              <a:rPr kumimoji="0" lang="zh-CN" altLang="en-US" sz="3200" b="0" i="0" u="none" strike="noStrike" kern="1200" cap="none" spc="200" normalizeH="0" baseline="0" noProof="0" dirty="0">
                <a:ln>
                  <a:noFill/>
                </a:ln>
                <a:solidFill>
                  <a:prstClr val="black"/>
                </a:solidFill>
                <a:effectLst/>
                <a:uLnTx/>
                <a:uFillTx/>
                <a:latin typeface="Arial" panose="020B0604020202020204"/>
                <a:ea typeface="微软雅黑" panose="020B0503020204020204" charset="-122"/>
                <a:cs typeface="+mn-cs"/>
              </a:rPr>
              <a:t>；当系统的激励是</a:t>
            </a:r>
            <a:r>
              <a:rPr kumimoji="0" lang="zh-CN" altLang="en-US" sz="3200" b="1" i="0" u="none" strike="noStrike" kern="1200" cap="none" spc="200" normalizeH="0" baseline="0" noProof="0" dirty="0">
                <a:ln>
                  <a:noFill/>
                </a:ln>
                <a:gradFill>
                  <a:gsLst>
                    <a:gs pos="0">
                      <a:srgbClr val="012D86"/>
                    </a:gs>
                    <a:gs pos="100000">
                      <a:srgbClr val="0E2557"/>
                    </a:gs>
                  </a:gsLst>
                  <a:lin scaled="0"/>
                </a:gradFill>
                <a:effectLst/>
                <a:uLnTx/>
                <a:uFillTx/>
                <a:latin typeface="Arial" panose="020B0604020202020204"/>
                <a:ea typeface="微软雅黑" panose="020B0503020204020204" charset="-122"/>
                <a:cs typeface="+mn-cs"/>
              </a:rPr>
              <a:t>离散信号</a:t>
            </a:r>
            <a:r>
              <a:rPr kumimoji="0" lang="zh-CN" altLang="en-US" sz="3200" b="0" i="0" u="none" strike="noStrike" kern="1200" cap="none" spc="200" normalizeH="0" baseline="0" noProof="0" dirty="0">
                <a:ln>
                  <a:noFill/>
                </a:ln>
                <a:solidFill>
                  <a:prstClr val="black"/>
                </a:solidFill>
                <a:effectLst/>
                <a:uLnTx/>
                <a:uFillTx/>
                <a:latin typeface="Arial" panose="020B0604020202020204"/>
                <a:ea typeface="微软雅黑" panose="020B0503020204020204" charset="-122"/>
                <a:cs typeface="+mn-cs"/>
              </a:rPr>
              <a:t>时，若其响应也是离散信号，则称其为</a:t>
            </a:r>
            <a:r>
              <a:rPr kumimoji="0" lang="zh-CN" altLang="en-US" sz="3200" b="1" i="0" u="none" strike="noStrike" kern="1200" cap="none" spc="200" normalizeH="0" baseline="0" noProof="0" dirty="0">
                <a:ln>
                  <a:noFill/>
                </a:ln>
                <a:gradFill>
                  <a:gsLst>
                    <a:gs pos="0">
                      <a:srgbClr val="012D86"/>
                    </a:gs>
                    <a:gs pos="100000">
                      <a:srgbClr val="0E2557"/>
                    </a:gs>
                  </a:gsLst>
                  <a:lin scaled="0"/>
                </a:gradFill>
                <a:effectLst/>
                <a:uLnTx/>
                <a:uFillTx/>
                <a:latin typeface="Arial" panose="020B0604020202020204"/>
                <a:ea typeface="微软雅黑" panose="020B0503020204020204" charset="-122"/>
                <a:cs typeface="+mn-cs"/>
              </a:rPr>
              <a:t>离散系统</a:t>
            </a:r>
            <a:r>
              <a:rPr kumimoji="0" lang="zh-CN" altLang="en-US" sz="3200" b="0" i="0" u="none" strike="noStrike" kern="1200" cap="none" spc="200" normalizeH="0" baseline="0" noProof="0" dirty="0">
                <a:ln>
                  <a:noFill/>
                </a:ln>
                <a:solidFill>
                  <a:prstClr val="black"/>
                </a:solidFill>
                <a:effectLst/>
                <a:uLnTx/>
                <a:uFillTx/>
                <a:latin typeface="Arial" panose="020B0604020202020204"/>
                <a:ea typeface="微软雅黑" panose="020B0503020204020204" charset="-122"/>
                <a:cs typeface="+mn-cs"/>
              </a:rPr>
              <a:t>。描述连续系统的数学模型是</a:t>
            </a:r>
            <a:r>
              <a:rPr kumimoji="0" lang="zh-CN" altLang="en-US" sz="3200" b="1" i="0" u="none" strike="noStrike" kern="1200" cap="none" spc="200" normalizeH="0" baseline="0" noProof="0" dirty="0">
                <a:ln>
                  <a:noFill/>
                </a:ln>
                <a:gradFill>
                  <a:gsLst>
                    <a:gs pos="0">
                      <a:srgbClr val="012D86"/>
                    </a:gs>
                    <a:gs pos="100000">
                      <a:srgbClr val="0E2557"/>
                    </a:gs>
                  </a:gsLst>
                  <a:lin scaled="0"/>
                </a:gradFill>
                <a:effectLst/>
                <a:uLnTx/>
                <a:uFillTx/>
                <a:latin typeface="Arial" panose="020B0604020202020204"/>
                <a:ea typeface="微软雅黑" panose="020B0503020204020204" charset="-122"/>
                <a:cs typeface="+mn-cs"/>
              </a:rPr>
              <a:t>微分方程</a:t>
            </a:r>
            <a:r>
              <a:rPr kumimoji="0" lang="zh-CN" altLang="en-US" sz="3200" b="0" i="0" u="none" strike="noStrike" kern="1200" cap="none" spc="200" normalizeH="0" baseline="0" noProof="0" dirty="0">
                <a:ln>
                  <a:noFill/>
                </a:ln>
                <a:solidFill>
                  <a:prstClr val="black"/>
                </a:solidFill>
                <a:effectLst/>
                <a:uLnTx/>
                <a:uFillTx/>
                <a:latin typeface="Arial" panose="020B0604020202020204"/>
                <a:ea typeface="微软雅黑" panose="020B0503020204020204" charset="-122"/>
                <a:cs typeface="+mn-cs"/>
              </a:rPr>
              <a:t>，描述离散系统的数学模型是</a:t>
            </a:r>
            <a:r>
              <a:rPr kumimoji="0" lang="zh-CN" altLang="en-US" sz="3200" b="1" i="0" u="none" strike="noStrike" kern="1200" cap="none" spc="200" normalizeH="0" baseline="0" noProof="0" dirty="0">
                <a:ln>
                  <a:noFill/>
                </a:ln>
                <a:gradFill>
                  <a:gsLst>
                    <a:gs pos="0">
                      <a:srgbClr val="012D86"/>
                    </a:gs>
                    <a:gs pos="100000">
                      <a:srgbClr val="0E2557"/>
                    </a:gs>
                  </a:gsLst>
                  <a:lin scaled="0"/>
                </a:gradFill>
                <a:effectLst/>
                <a:uLnTx/>
                <a:uFillTx/>
                <a:latin typeface="Arial" panose="020B0604020202020204"/>
                <a:ea typeface="微软雅黑" panose="020B0503020204020204" charset="-122"/>
                <a:cs typeface="+mn-cs"/>
              </a:rPr>
              <a:t>差分方程</a:t>
            </a:r>
            <a:r>
              <a:rPr kumimoji="0" lang="zh-CN" altLang="en-US" sz="3200" b="0" i="0" u="none" strike="noStrike" kern="1200" cap="none" spc="200" normalizeH="0" baseline="0" noProof="0" dirty="0">
                <a:ln>
                  <a:noFill/>
                </a:ln>
                <a:solidFill>
                  <a:prstClr val="black"/>
                </a:solidFill>
                <a:effectLst/>
                <a:uLnTx/>
                <a:uFillTx/>
                <a:latin typeface="Arial" panose="020B0604020202020204"/>
                <a:ea typeface="微软雅黑" panose="020B0503020204020204" charset="-122"/>
                <a:cs typeface="+mn-cs"/>
              </a:rPr>
              <a:t>。</a:t>
            </a:r>
            <a:endParaRPr lang="zh-CN" alt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2.系统的输入输出描述</a:t>
            </a:r>
          </a:p>
        </p:txBody>
      </p:sp>
      <p:sp>
        <p:nvSpPr>
          <p:cNvPr id="3" name="内容占位符 2"/>
          <p:cNvSpPr>
            <a:spLocks noGrp="1"/>
          </p:cNvSpPr>
          <p:nvPr>
            <p:ph idx="1"/>
          </p:nvPr>
        </p:nvSpPr>
        <p:spPr>
          <a:xfrm>
            <a:off x="502412" y="1944035"/>
            <a:ext cx="8139430" cy="2971165"/>
          </a:xfrm>
        </p:spPr>
        <p:txBody>
          <a:bodyPr/>
          <a:lstStyle/>
          <a:p>
            <a:pPr marL="0" indent="0">
              <a:buNone/>
            </a:pPr>
            <a:r>
              <a:rPr lang="en-US" altLang="zh-CN" sz="3600" dirty="0">
                <a:solidFill>
                  <a:schemeClr val="tx1"/>
                </a:solidFill>
              </a:rPr>
              <a:t>      </a:t>
            </a:r>
            <a:r>
              <a:rPr lang="zh-CN" altLang="en-US" sz="3600" dirty="0">
                <a:solidFill>
                  <a:schemeClr val="tx1"/>
                </a:solidFill>
              </a:rPr>
              <a:t>系统的输入输出描述着眼于建立系统的</a:t>
            </a:r>
            <a:r>
              <a:rPr lang="zh-CN" altLang="en-US" sz="3600" dirty="0">
                <a:solidFill>
                  <a:srgbClr val="0A2B77"/>
                </a:solidFill>
              </a:rPr>
              <a:t>输入输出关系</a:t>
            </a:r>
            <a:r>
              <a:rPr lang="zh-CN" altLang="en-US" sz="3600" dirty="0">
                <a:solidFill>
                  <a:schemeClr val="tx1"/>
                </a:solidFill>
              </a:rPr>
              <a:t>，</a:t>
            </a:r>
            <a:r>
              <a:rPr lang="zh-CN" altLang="en-US" sz="3600" dirty="0">
                <a:solidFill>
                  <a:srgbClr val="0A2B77"/>
                </a:solidFill>
              </a:rPr>
              <a:t>相应的数学模型称为系统的输入输出方程</a:t>
            </a:r>
            <a:r>
              <a:rPr lang="zh-CN" altLang="en-US" sz="3600" dirty="0">
                <a:solidFill>
                  <a:schemeClr val="tx1"/>
                </a:solidFill>
              </a:rPr>
              <a:t>，对于连续系统通常为微分方程。</a:t>
            </a:r>
          </a:p>
        </p:txBody>
      </p:sp>
    </p:spTree>
    <p:custDataLst>
      <p:tags r:id="rId1"/>
    </p:custDataLst>
  </p:cSld>
  <p:clrMapOvr>
    <a:masterClrMapping/>
  </p:clrMapOvr>
  <p:transition>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562610"/>
            <a:ext cx="8139430" cy="5732780"/>
          </a:xfrm>
        </p:spPr>
        <p:txBody>
          <a:bodyPr/>
          <a:lstStyle/>
          <a:p>
            <a:pPr marL="0" indent="0">
              <a:lnSpc>
                <a:spcPct val="140000"/>
              </a:lnSpc>
              <a:buNone/>
            </a:pPr>
            <a:r>
              <a:rPr lang="zh-CN" altLang="en-US" sz="3200" b="1" dirty="0">
                <a:solidFill>
                  <a:schemeClr val="tx1"/>
                </a:solidFill>
              </a:rPr>
              <a:t>例</a:t>
            </a:r>
            <a:r>
              <a:rPr lang="en-US" altLang="zh-CN" sz="3200" b="1" dirty="0">
                <a:solidFill>
                  <a:schemeClr val="tx1"/>
                </a:solidFill>
              </a:rPr>
              <a:t>:</a:t>
            </a:r>
            <a:r>
              <a:rPr lang="en-US" altLang="zh-CN" sz="3200" dirty="0">
                <a:solidFill>
                  <a:schemeClr val="tx1"/>
                </a:solidFill>
              </a:rPr>
              <a:t>如图所示电路系统，f1(t)和f2(t)</a:t>
            </a:r>
            <a:r>
              <a:rPr lang="en-US" altLang="zh-CN" sz="3200" dirty="0" err="1">
                <a:solidFill>
                  <a:schemeClr val="tx1"/>
                </a:solidFill>
              </a:rPr>
              <a:t>是电路的激励，iL</a:t>
            </a:r>
            <a:r>
              <a:rPr lang="en-US" altLang="zh-CN" sz="3200" dirty="0">
                <a:solidFill>
                  <a:schemeClr val="tx1"/>
                </a:solidFill>
              </a:rPr>
              <a:t>(t)</a:t>
            </a:r>
            <a:r>
              <a:rPr lang="en-US" altLang="zh-CN" sz="3200" dirty="0" err="1">
                <a:solidFill>
                  <a:schemeClr val="tx1"/>
                </a:solidFill>
              </a:rPr>
              <a:t>是电路的输出响应，试确定该电路系统的数学模型</a:t>
            </a:r>
            <a:r>
              <a:rPr lang="en-US" altLang="zh-CN" sz="3200" dirty="0">
                <a:solidFill>
                  <a:schemeClr val="tx1"/>
                </a:solidFill>
              </a:rPr>
              <a:t>。</a:t>
            </a:r>
          </a:p>
        </p:txBody>
      </p:sp>
      <p:graphicFrame>
        <p:nvGraphicFramePr>
          <p:cNvPr id="2" name="对象 -2147482014"/>
          <p:cNvGraphicFramePr>
            <a:graphicFrameLocks noChangeAspect="1"/>
          </p:cNvGraphicFramePr>
          <p:nvPr/>
        </p:nvGraphicFramePr>
        <p:xfrm>
          <a:off x="738505" y="2653565"/>
          <a:ext cx="7903210" cy="3095625"/>
        </p:xfrm>
        <a:graphic>
          <a:graphicData uri="http://schemas.openxmlformats.org/presentationml/2006/ole">
            <mc:AlternateContent xmlns:mc="http://schemas.openxmlformats.org/markup-compatibility/2006">
              <mc:Choice xmlns:v="urn:schemas-microsoft-com:vml" Requires="v">
                <p:oleObj spid="_x0000_s93211" r:id="rId4" imgW="3778885" imgH="1487170" progId="Visio.Drawing.11">
                  <p:embed/>
                </p:oleObj>
              </mc:Choice>
              <mc:Fallback>
                <p:oleObj r:id="rId4" imgW="3778885" imgH="1487170" progId="Visio.Drawing.11">
                  <p:embed/>
                  <p:pic>
                    <p:nvPicPr>
                      <p:cNvPr id="0" name="图片 3075"/>
                      <p:cNvPicPr/>
                      <p:nvPr/>
                    </p:nvPicPr>
                    <p:blipFill>
                      <a:blip r:embed="rId5"/>
                      <a:stretch>
                        <a:fillRect/>
                      </a:stretch>
                    </p:blipFill>
                    <p:spPr>
                      <a:xfrm>
                        <a:off x="738505" y="2653565"/>
                        <a:ext cx="7903210" cy="3095625"/>
                      </a:xfrm>
                      <a:prstGeom prst="rect">
                        <a:avLst/>
                      </a:prstGeom>
                      <a:noFill/>
                      <a:ln w="38100">
                        <a:noFill/>
                        <a:miter/>
                      </a:ln>
                    </p:spPr>
                  </p:pic>
                </p:oleObj>
              </mc:Fallback>
            </mc:AlternateContent>
          </a:graphicData>
        </a:graphic>
      </p:graphicFrame>
      <p:sp>
        <p:nvSpPr>
          <p:cNvPr id="4" name="椭圆 3"/>
          <p:cNvSpPr/>
          <p:nvPr/>
        </p:nvSpPr>
        <p:spPr>
          <a:xfrm>
            <a:off x="4171949" y="3161565"/>
            <a:ext cx="266700" cy="254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895600" y="5895280"/>
            <a:ext cx="4572000" cy="400110"/>
          </a:xfrm>
          <a:prstGeom prst="rect">
            <a:avLst/>
          </a:prstGeom>
          <a:noFill/>
        </p:spPr>
        <p:txBody>
          <a:bodyPr wrap="square">
            <a:spAutoFit/>
          </a:bodyPr>
          <a:lstStyle/>
          <a:p>
            <a:r>
              <a:rPr lang="zh-CN" altLang="en-US" sz="2000" dirty="0"/>
              <a:t> 一个二阶</a:t>
            </a:r>
            <a:r>
              <a:rPr lang="en-US" altLang="zh-CN" sz="2000" dirty="0"/>
              <a:t>LTI</a:t>
            </a:r>
            <a:r>
              <a:rPr lang="zh-CN" altLang="en-US" sz="2000" dirty="0"/>
              <a:t>系统的电路模型</a:t>
            </a:r>
          </a:p>
        </p:txBody>
      </p:sp>
    </p:spTree>
    <p:custDataLst>
      <p:tags r:id="rId2"/>
    </p:custDataLst>
  </p:cSld>
  <p:clrMapOvr>
    <a:masterClrMapping/>
  </p:clrMapOvr>
  <p:transition>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8315" y="438785"/>
            <a:ext cx="8139430" cy="5633085"/>
          </a:xfrm>
        </p:spPr>
        <p:txBody>
          <a:bodyPr/>
          <a:lstStyle/>
          <a:p>
            <a:pPr marL="0" indent="0">
              <a:buNone/>
            </a:pPr>
            <a:r>
              <a:rPr lang="zh-CN" altLang="en-US" sz="3000" dirty="0">
                <a:solidFill>
                  <a:schemeClr val="tx1"/>
                </a:solidFill>
              </a:rPr>
              <a:t>由基尔霍夫定律可写出节点a的节点电流方程</a:t>
            </a:r>
            <a:r>
              <a:rPr lang="en-US" altLang="zh-CN" sz="3000" dirty="0">
                <a:solidFill>
                  <a:schemeClr val="tx1"/>
                </a:solidFill>
              </a:rPr>
              <a:t>:</a:t>
            </a:r>
          </a:p>
          <a:p>
            <a:pPr marL="0" indent="0">
              <a:buNone/>
            </a:pPr>
            <a:r>
              <a:rPr lang="en-US" altLang="zh-CN" sz="1500" dirty="0">
                <a:solidFill>
                  <a:schemeClr val="tx1"/>
                </a:solidFill>
              </a:rPr>
              <a:t>                                                        </a:t>
            </a:r>
          </a:p>
          <a:p>
            <a:pPr marL="0" indent="0">
              <a:buNone/>
            </a:pPr>
            <a:endParaRPr lang="en-US" altLang="zh-CN" sz="3000" dirty="0">
              <a:solidFill>
                <a:schemeClr val="tx1"/>
              </a:solidFill>
            </a:endParaRPr>
          </a:p>
          <a:p>
            <a:pPr marL="0" indent="0">
              <a:buNone/>
            </a:pPr>
            <a:endParaRPr lang="en-US" altLang="zh-CN" sz="4000" dirty="0">
              <a:solidFill>
                <a:schemeClr val="tx1"/>
              </a:solidFill>
            </a:endParaRPr>
          </a:p>
          <a:p>
            <a:pPr marL="0" indent="0">
              <a:buNone/>
            </a:pPr>
            <a:endParaRPr lang="en-US" altLang="zh-CN" sz="3000" dirty="0">
              <a:solidFill>
                <a:schemeClr val="tx1"/>
              </a:solidFill>
            </a:endParaRPr>
          </a:p>
        </p:txBody>
      </p:sp>
      <p:graphicFrame>
        <p:nvGraphicFramePr>
          <p:cNvPr id="2" name="Picture 630"/>
          <p:cNvGraphicFramePr>
            <a:graphicFrameLocks noChangeAspect="1"/>
          </p:cNvGraphicFramePr>
          <p:nvPr/>
        </p:nvGraphicFramePr>
        <p:xfrm>
          <a:off x="3153092" y="3942080"/>
          <a:ext cx="2837815" cy="574040"/>
        </p:xfrm>
        <a:graphic>
          <a:graphicData uri="http://schemas.openxmlformats.org/presentationml/2006/ole">
            <mc:AlternateContent xmlns:mc="http://schemas.openxmlformats.org/markup-compatibility/2006">
              <mc:Choice xmlns:v="urn:schemas-microsoft-com:vml" Requires="v">
                <p:oleObj spid="_x0000_s94285" r:id="rId4" imgW="1133475" imgH="229235" progId="Equation.DSMT4">
                  <p:embed/>
                </p:oleObj>
              </mc:Choice>
              <mc:Fallback>
                <p:oleObj r:id="rId4" imgW="1133475" imgH="229235" progId="Equation.DSMT4">
                  <p:embed/>
                  <p:pic>
                    <p:nvPicPr>
                      <p:cNvPr id="0" name="图片 3075"/>
                      <p:cNvPicPr/>
                      <p:nvPr/>
                    </p:nvPicPr>
                    <p:blipFill>
                      <a:blip r:embed="rId5"/>
                      <a:stretch>
                        <a:fillRect/>
                      </a:stretch>
                    </p:blipFill>
                    <p:spPr>
                      <a:xfrm>
                        <a:off x="3153092" y="3942080"/>
                        <a:ext cx="2837815" cy="574040"/>
                      </a:xfrm>
                      <a:prstGeom prst="rect">
                        <a:avLst/>
                      </a:prstGeom>
                      <a:noFill/>
                      <a:ln w="38100">
                        <a:noFill/>
                        <a:miter/>
                      </a:ln>
                    </p:spPr>
                  </p:pic>
                </p:oleObj>
              </mc:Fallback>
            </mc:AlternateContent>
          </a:graphicData>
        </a:graphic>
      </p:graphicFrame>
      <p:graphicFrame>
        <p:nvGraphicFramePr>
          <p:cNvPr id="7" name="对象 -2147482014"/>
          <p:cNvGraphicFramePr>
            <a:graphicFrameLocks noChangeAspect="1"/>
          </p:cNvGraphicFramePr>
          <p:nvPr/>
        </p:nvGraphicFramePr>
        <p:xfrm>
          <a:off x="620395" y="786130"/>
          <a:ext cx="7903210" cy="3095625"/>
        </p:xfrm>
        <a:graphic>
          <a:graphicData uri="http://schemas.openxmlformats.org/presentationml/2006/ole">
            <mc:AlternateContent xmlns:mc="http://schemas.openxmlformats.org/markup-compatibility/2006">
              <mc:Choice xmlns:v="urn:schemas-microsoft-com:vml" Requires="v">
                <p:oleObj spid="_x0000_s94286" r:id="rId6" imgW="3778885" imgH="1487170" progId="Visio.Drawing.11">
                  <p:embed/>
                </p:oleObj>
              </mc:Choice>
              <mc:Fallback>
                <p:oleObj r:id="rId6" imgW="3778885" imgH="1487170" progId="Visio.Drawing.11">
                  <p:embed/>
                  <p:pic>
                    <p:nvPicPr>
                      <p:cNvPr id="0" name="对象 -2147482014"/>
                      <p:cNvPicPr/>
                      <p:nvPr/>
                    </p:nvPicPr>
                    <p:blipFill>
                      <a:blip r:embed="rId7"/>
                      <a:stretch>
                        <a:fillRect/>
                      </a:stretch>
                    </p:blipFill>
                    <p:spPr>
                      <a:xfrm>
                        <a:off x="620395" y="786130"/>
                        <a:ext cx="7903210" cy="3095625"/>
                      </a:xfrm>
                      <a:prstGeom prst="rect">
                        <a:avLst/>
                      </a:prstGeom>
                      <a:noFill/>
                      <a:ln w="38100">
                        <a:noFill/>
                        <a:miter/>
                      </a:ln>
                    </p:spPr>
                  </p:pic>
                </p:oleObj>
              </mc:Fallback>
            </mc:AlternateContent>
          </a:graphicData>
        </a:graphic>
      </p:graphicFrame>
      <p:sp>
        <p:nvSpPr>
          <p:cNvPr id="9" name="椭圆 8"/>
          <p:cNvSpPr/>
          <p:nvPr/>
        </p:nvSpPr>
        <p:spPr>
          <a:xfrm>
            <a:off x="4052570" y="1249680"/>
            <a:ext cx="266700" cy="254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93700" y="4576445"/>
            <a:ext cx="4572000" cy="523220"/>
          </a:xfrm>
          <a:prstGeom prst="rect">
            <a:avLst/>
          </a:prstGeom>
          <a:noFill/>
        </p:spPr>
        <p:txBody>
          <a:bodyPr wrap="square">
            <a:spAutoFit/>
          </a:bodyPr>
          <a:lstStyle/>
          <a:p>
            <a:pPr marL="0" indent="0">
              <a:buNone/>
            </a:pPr>
            <a:r>
              <a:rPr lang="en-US" altLang="zh-CN" sz="2800" dirty="0" err="1">
                <a:solidFill>
                  <a:schemeClr val="tx1"/>
                </a:solidFill>
              </a:rPr>
              <a:t>考虑以下的电流电压关系</a:t>
            </a:r>
            <a:r>
              <a:rPr lang="en-US" altLang="zh-CN" sz="2800" dirty="0">
                <a:solidFill>
                  <a:schemeClr val="tx1"/>
                </a:solidFill>
              </a:rPr>
              <a:t>:</a:t>
            </a:r>
          </a:p>
        </p:txBody>
      </p:sp>
      <p:graphicFrame>
        <p:nvGraphicFramePr>
          <p:cNvPr id="11" name="对象 -2147482015"/>
          <p:cNvGraphicFramePr>
            <a:graphicFrameLocks noChangeAspect="1"/>
          </p:cNvGraphicFramePr>
          <p:nvPr/>
        </p:nvGraphicFramePr>
        <p:xfrm>
          <a:off x="1148080" y="5277167"/>
          <a:ext cx="7151370" cy="1048385"/>
        </p:xfrm>
        <a:graphic>
          <a:graphicData uri="http://schemas.openxmlformats.org/presentationml/2006/ole">
            <mc:AlternateContent xmlns:mc="http://schemas.openxmlformats.org/markup-compatibility/2006">
              <mc:Choice xmlns:v="urn:schemas-microsoft-com:vml" Requires="v">
                <p:oleObj spid="_x0000_s94287" r:id="rId8" imgW="2945130" imgH="431800" progId="Equation.DSMT4">
                  <p:embed/>
                </p:oleObj>
              </mc:Choice>
              <mc:Fallback>
                <p:oleObj r:id="rId8" imgW="2945130" imgH="431800" progId="Equation.DSMT4">
                  <p:embed/>
                  <p:pic>
                    <p:nvPicPr>
                      <p:cNvPr id="0" name="对象 -2147482015"/>
                      <p:cNvPicPr/>
                      <p:nvPr/>
                    </p:nvPicPr>
                    <p:blipFill>
                      <a:blip r:embed="rId9"/>
                      <a:stretch>
                        <a:fillRect/>
                      </a:stretch>
                    </p:blipFill>
                    <p:spPr>
                      <a:xfrm>
                        <a:off x="1148080" y="5277167"/>
                        <a:ext cx="7151370" cy="104838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8315" y="438785"/>
            <a:ext cx="8139430" cy="5633085"/>
          </a:xfrm>
        </p:spPr>
        <p:txBody>
          <a:bodyPr/>
          <a:lstStyle/>
          <a:p>
            <a:pPr marL="0" indent="0">
              <a:buNone/>
            </a:pPr>
            <a:r>
              <a:rPr lang="zh-CN" altLang="en-US" sz="3000" dirty="0">
                <a:solidFill>
                  <a:schemeClr val="tx1"/>
                </a:solidFill>
              </a:rPr>
              <a:t>由基尔霍夫定律可写出节点a的节点电流方程</a:t>
            </a:r>
            <a:r>
              <a:rPr lang="en-US" altLang="zh-CN" sz="3000" dirty="0">
                <a:solidFill>
                  <a:schemeClr val="tx1"/>
                </a:solidFill>
              </a:rPr>
              <a:t>:</a:t>
            </a:r>
          </a:p>
          <a:p>
            <a:pPr marL="0" indent="0">
              <a:buNone/>
            </a:pPr>
            <a:r>
              <a:rPr lang="en-US" altLang="zh-CN" sz="1500" dirty="0">
                <a:solidFill>
                  <a:schemeClr val="tx1"/>
                </a:solidFill>
              </a:rPr>
              <a:t>                                                        </a:t>
            </a:r>
          </a:p>
          <a:p>
            <a:pPr marL="0" indent="0">
              <a:buNone/>
            </a:pPr>
            <a:endParaRPr lang="en-US" altLang="zh-CN" sz="3000" dirty="0">
              <a:solidFill>
                <a:schemeClr val="tx1"/>
              </a:solidFill>
            </a:endParaRPr>
          </a:p>
          <a:p>
            <a:pPr marL="0" indent="0">
              <a:buNone/>
            </a:pPr>
            <a:endParaRPr lang="en-US" altLang="zh-CN" sz="4000" dirty="0">
              <a:solidFill>
                <a:schemeClr val="tx1"/>
              </a:solidFill>
            </a:endParaRPr>
          </a:p>
          <a:p>
            <a:pPr marL="0" indent="0">
              <a:buNone/>
            </a:pPr>
            <a:endParaRPr lang="en-US" altLang="zh-CN" sz="3000" dirty="0">
              <a:solidFill>
                <a:schemeClr val="tx1"/>
              </a:solidFill>
            </a:endParaRPr>
          </a:p>
        </p:txBody>
      </p:sp>
      <p:graphicFrame>
        <p:nvGraphicFramePr>
          <p:cNvPr id="7" name="对象 -2147482014"/>
          <p:cNvGraphicFramePr>
            <a:graphicFrameLocks noChangeAspect="1"/>
          </p:cNvGraphicFramePr>
          <p:nvPr/>
        </p:nvGraphicFramePr>
        <p:xfrm>
          <a:off x="620395" y="786130"/>
          <a:ext cx="7903210" cy="3095625"/>
        </p:xfrm>
        <a:graphic>
          <a:graphicData uri="http://schemas.openxmlformats.org/presentationml/2006/ole">
            <mc:AlternateContent xmlns:mc="http://schemas.openxmlformats.org/markup-compatibility/2006">
              <mc:Choice xmlns:v="urn:schemas-microsoft-com:vml" Requires="v">
                <p:oleObj spid="_x0000_s95284" r:id="rId4" imgW="3778885" imgH="1487170" progId="Visio.Drawing.11">
                  <p:embed/>
                </p:oleObj>
              </mc:Choice>
              <mc:Fallback>
                <p:oleObj r:id="rId4" imgW="3778885" imgH="1487170" progId="Visio.Drawing.11">
                  <p:embed/>
                  <p:pic>
                    <p:nvPicPr>
                      <p:cNvPr id="0" name="对象 -2147482014"/>
                      <p:cNvPicPr/>
                      <p:nvPr/>
                    </p:nvPicPr>
                    <p:blipFill>
                      <a:blip r:embed="rId5"/>
                      <a:stretch>
                        <a:fillRect/>
                      </a:stretch>
                    </p:blipFill>
                    <p:spPr>
                      <a:xfrm>
                        <a:off x="620395" y="786130"/>
                        <a:ext cx="7903210" cy="3095625"/>
                      </a:xfrm>
                      <a:prstGeom prst="rect">
                        <a:avLst/>
                      </a:prstGeom>
                      <a:noFill/>
                      <a:ln w="38100">
                        <a:noFill/>
                        <a:miter/>
                      </a:ln>
                    </p:spPr>
                  </p:pic>
                </p:oleObj>
              </mc:Fallback>
            </mc:AlternateContent>
          </a:graphicData>
        </a:graphic>
      </p:graphicFrame>
      <p:sp>
        <p:nvSpPr>
          <p:cNvPr id="9" name="椭圆 8"/>
          <p:cNvSpPr/>
          <p:nvPr/>
        </p:nvSpPr>
        <p:spPr>
          <a:xfrm>
            <a:off x="4052570" y="1249680"/>
            <a:ext cx="266700" cy="254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2147482013"/>
          <p:cNvGraphicFramePr>
            <a:graphicFrameLocks noChangeAspect="1"/>
          </p:cNvGraphicFramePr>
          <p:nvPr/>
        </p:nvGraphicFramePr>
        <p:xfrm>
          <a:off x="391795" y="4559300"/>
          <a:ext cx="8848725" cy="1049020"/>
        </p:xfrm>
        <a:graphic>
          <a:graphicData uri="http://schemas.openxmlformats.org/presentationml/2006/ole">
            <mc:AlternateContent xmlns:mc="http://schemas.openxmlformats.org/markup-compatibility/2006">
              <mc:Choice xmlns:v="urn:schemas-microsoft-com:vml" Requires="v">
                <p:oleObj spid="_x0000_s95285" r:id="rId6" imgW="3886200" imgH="444500" progId="Equation.DSMT4">
                  <p:embed/>
                </p:oleObj>
              </mc:Choice>
              <mc:Fallback>
                <p:oleObj r:id="rId6" imgW="3886200" imgH="444500" progId="Equation.DSMT4">
                  <p:embed/>
                  <p:pic>
                    <p:nvPicPr>
                      <p:cNvPr id="0" name="对象 -2147482013"/>
                      <p:cNvPicPr/>
                      <p:nvPr/>
                    </p:nvPicPr>
                    <p:blipFill>
                      <a:blip r:embed="rId7"/>
                      <a:stretch>
                        <a:fillRect/>
                      </a:stretch>
                    </p:blipFill>
                    <p:spPr>
                      <a:xfrm>
                        <a:off x="391795" y="4559300"/>
                        <a:ext cx="8848725" cy="104902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Picture 630"/>
          <p:cNvGraphicFramePr>
            <a:graphicFrameLocks noChangeAspect="1"/>
          </p:cNvGraphicFramePr>
          <p:nvPr/>
        </p:nvGraphicFramePr>
        <p:xfrm>
          <a:off x="2794317" y="120011"/>
          <a:ext cx="2837815" cy="574040"/>
        </p:xfrm>
        <a:graphic>
          <a:graphicData uri="http://schemas.openxmlformats.org/presentationml/2006/ole">
            <mc:AlternateContent xmlns:mc="http://schemas.openxmlformats.org/markup-compatibility/2006">
              <mc:Choice xmlns:v="urn:schemas-microsoft-com:vml" Requires="v">
                <p:oleObj spid="_x0000_s96358" r:id="rId3" imgW="1133475" imgH="229235" progId="Equation.DSMT4">
                  <p:embed/>
                </p:oleObj>
              </mc:Choice>
              <mc:Fallback>
                <p:oleObj r:id="rId3" imgW="1133475" imgH="229235" progId="Equation.DSMT4">
                  <p:embed/>
                  <p:pic>
                    <p:nvPicPr>
                      <p:cNvPr id="0" name="Picture 630"/>
                      <p:cNvPicPr/>
                      <p:nvPr/>
                    </p:nvPicPr>
                    <p:blipFill>
                      <a:blip r:embed="rId4"/>
                      <a:stretch>
                        <a:fillRect/>
                      </a:stretch>
                    </p:blipFill>
                    <p:spPr>
                      <a:xfrm>
                        <a:off x="2794317" y="120011"/>
                        <a:ext cx="2837815" cy="574040"/>
                      </a:xfrm>
                      <a:prstGeom prst="rect">
                        <a:avLst/>
                      </a:prstGeom>
                      <a:noFill/>
                      <a:ln w="38100">
                        <a:noFill/>
                        <a:miter/>
                      </a:ln>
                    </p:spPr>
                  </p:pic>
                </p:oleObj>
              </mc:Fallback>
            </mc:AlternateContent>
          </a:graphicData>
        </a:graphic>
      </p:graphicFrame>
      <p:graphicFrame>
        <p:nvGraphicFramePr>
          <p:cNvPr id="5" name="对象 -2147482015"/>
          <p:cNvGraphicFramePr>
            <a:graphicFrameLocks noChangeAspect="1"/>
          </p:cNvGraphicFramePr>
          <p:nvPr/>
        </p:nvGraphicFramePr>
        <p:xfrm>
          <a:off x="1763077" y="895658"/>
          <a:ext cx="5390198" cy="790199"/>
        </p:xfrm>
        <a:graphic>
          <a:graphicData uri="http://schemas.openxmlformats.org/presentationml/2006/ole">
            <mc:AlternateContent xmlns:mc="http://schemas.openxmlformats.org/markup-compatibility/2006">
              <mc:Choice xmlns:v="urn:schemas-microsoft-com:vml" Requires="v">
                <p:oleObj spid="_x0000_s96359" r:id="rId5" imgW="2945130" imgH="431800" progId="Equation.DSMT4">
                  <p:embed/>
                </p:oleObj>
              </mc:Choice>
              <mc:Fallback>
                <p:oleObj r:id="rId5" imgW="2945130" imgH="431800" progId="Equation.DSMT4">
                  <p:embed/>
                  <p:pic>
                    <p:nvPicPr>
                      <p:cNvPr id="0" name="对象 -2147482015"/>
                      <p:cNvPicPr/>
                      <p:nvPr/>
                    </p:nvPicPr>
                    <p:blipFill>
                      <a:blip r:embed="rId6"/>
                      <a:stretch>
                        <a:fillRect/>
                      </a:stretch>
                    </p:blipFill>
                    <p:spPr>
                      <a:xfrm>
                        <a:off x="1763077" y="895658"/>
                        <a:ext cx="5390198" cy="790199"/>
                      </a:xfrm>
                      <a:prstGeom prst="rect">
                        <a:avLst/>
                      </a:prstGeom>
                      <a:noFill/>
                      <a:ln w="38100">
                        <a:noFill/>
                        <a:miter/>
                      </a:ln>
                    </p:spPr>
                  </p:pic>
                </p:oleObj>
              </mc:Fallback>
            </mc:AlternateContent>
          </a:graphicData>
        </a:graphic>
      </p:graphicFrame>
      <p:graphicFrame>
        <p:nvGraphicFramePr>
          <p:cNvPr id="6" name="对象 -2147482013"/>
          <p:cNvGraphicFramePr>
            <a:graphicFrameLocks noChangeAspect="1"/>
          </p:cNvGraphicFramePr>
          <p:nvPr/>
        </p:nvGraphicFramePr>
        <p:xfrm>
          <a:off x="971551" y="1727140"/>
          <a:ext cx="7629524" cy="919998"/>
        </p:xfrm>
        <a:graphic>
          <a:graphicData uri="http://schemas.openxmlformats.org/presentationml/2006/ole">
            <mc:AlternateContent xmlns:mc="http://schemas.openxmlformats.org/markup-compatibility/2006">
              <mc:Choice xmlns:v="urn:schemas-microsoft-com:vml" Requires="v">
                <p:oleObj spid="_x0000_s96360" r:id="rId7" imgW="3886200" imgH="444500" progId="Equation.DSMT4">
                  <p:embed/>
                </p:oleObj>
              </mc:Choice>
              <mc:Fallback>
                <p:oleObj r:id="rId7" imgW="3886200" imgH="444500" progId="Equation.DSMT4">
                  <p:embed/>
                  <p:pic>
                    <p:nvPicPr>
                      <p:cNvPr id="0" name="对象 -2147482013"/>
                      <p:cNvPicPr/>
                      <p:nvPr/>
                    </p:nvPicPr>
                    <p:blipFill>
                      <a:blip r:embed="rId8"/>
                      <a:stretch>
                        <a:fillRect/>
                      </a:stretch>
                    </p:blipFill>
                    <p:spPr>
                      <a:xfrm>
                        <a:off x="971551" y="1727140"/>
                        <a:ext cx="7629524" cy="919998"/>
                      </a:xfrm>
                      <a:prstGeom prst="rect">
                        <a:avLst/>
                      </a:prstGeom>
                      <a:noFill/>
                      <a:ln w="38100">
                        <a:noFill/>
                        <a:miter/>
                      </a:ln>
                    </p:spPr>
                  </p:pic>
                </p:oleObj>
              </mc:Fallback>
            </mc:AlternateContent>
          </a:graphicData>
        </a:graphic>
      </p:graphicFrame>
      <p:graphicFrame>
        <p:nvGraphicFramePr>
          <p:cNvPr id="7" name="对象 -2147482012"/>
          <p:cNvGraphicFramePr>
            <a:graphicFrameLocks noChangeAspect="1"/>
          </p:cNvGraphicFramePr>
          <p:nvPr/>
        </p:nvGraphicFramePr>
        <p:xfrm>
          <a:off x="561340" y="3516502"/>
          <a:ext cx="7957185" cy="844353"/>
        </p:xfrm>
        <a:graphic>
          <a:graphicData uri="http://schemas.openxmlformats.org/presentationml/2006/ole">
            <mc:AlternateContent xmlns:mc="http://schemas.openxmlformats.org/markup-compatibility/2006">
              <mc:Choice xmlns:v="urn:schemas-microsoft-com:vml" Requires="v">
                <p:oleObj spid="_x0000_s96361" r:id="rId9" imgW="3949700" imgH="419100" progId="Equation.DSMT4">
                  <p:embed/>
                </p:oleObj>
              </mc:Choice>
              <mc:Fallback>
                <p:oleObj r:id="rId9" imgW="3949700" imgH="419100" progId="Equation.DSMT4">
                  <p:embed/>
                  <p:pic>
                    <p:nvPicPr>
                      <p:cNvPr id="0" name="对象 -2147482012"/>
                      <p:cNvPicPr/>
                      <p:nvPr/>
                    </p:nvPicPr>
                    <p:blipFill>
                      <a:blip r:embed="rId10"/>
                      <a:stretch>
                        <a:fillRect/>
                      </a:stretch>
                    </p:blipFill>
                    <p:spPr>
                      <a:xfrm>
                        <a:off x="561340" y="3516502"/>
                        <a:ext cx="7957185" cy="844353"/>
                      </a:xfrm>
                      <a:prstGeom prst="rect">
                        <a:avLst/>
                      </a:prstGeom>
                      <a:noFill/>
                      <a:ln w="38100">
                        <a:noFill/>
                        <a:miter/>
                      </a:ln>
                    </p:spPr>
                  </p:pic>
                </p:oleObj>
              </mc:Fallback>
            </mc:AlternateContent>
          </a:graphicData>
        </a:graphic>
      </p:graphicFrame>
      <p:sp>
        <p:nvSpPr>
          <p:cNvPr id="9" name="文本框 8"/>
          <p:cNvSpPr txBox="1"/>
          <p:nvPr/>
        </p:nvSpPr>
        <p:spPr>
          <a:xfrm>
            <a:off x="561340" y="2756724"/>
            <a:ext cx="1826141" cy="584775"/>
          </a:xfrm>
          <a:prstGeom prst="rect">
            <a:avLst/>
          </a:prstGeom>
          <a:noFill/>
        </p:spPr>
        <p:txBody>
          <a:bodyPr wrap="none" rtlCol="0">
            <a:spAutoFit/>
          </a:bodyPr>
          <a:lstStyle/>
          <a:p>
            <a:r>
              <a:rPr lang="zh-CN" altLang="en-US" sz="3200" dirty="0"/>
              <a:t>带入可得</a:t>
            </a:r>
          </a:p>
        </p:txBody>
      </p:sp>
      <p:sp>
        <p:nvSpPr>
          <p:cNvPr id="13" name="文本框 12"/>
          <p:cNvSpPr txBox="1"/>
          <p:nvPr/>
        </p:nvSpPr>
        <p:spPr>
          <a:xfrm>
            <a:off x="317500" y="4732556"/>
            <a:ext cx="8826500" cy="1815882"/>
          </a:xfrm>
          <a:prstGeom prst="rect">
            <a:avLst/>
          </a:prstGeom>
          <a:noFill/>
        </p:spPr>
        <p:txBody>
          <a:bodyPr wrap="square">
            <a:spAutoFit/>
          </a:bodyPr>
          <a:lstStyle/>
          <a:p>
            <a:r>
              <a:rPr kumimoji="0" lang="zh-CN" altLang="en-US" sz="2800" b="0" i="0" u="none" strike="noStrike" kern="1200" cap="none" spc="150" normalizeH="0" baseline="0" noProof="1">
                <a:ln>
                  <a:noFill/>
                </a:ln>
                <a:solidFill>
                  <a:prstClr val="black"/>
                </a:solidFill>
                <a:effectLst/>
                <a:uLnTx/>
                <a:uFillTx/>
                <a:latin typeface="Arial" panose="020B0604020202020204"/>
                <a:ea typeface="微软雅黑" panose="020B0503020204020204" charset="-122"/>
                <a:cs typeface="+mn-cs"/>
                <a:sym typeface="+mn-ea"/>
              </a:rPr>
              <a:t> </a:t>
            </a:r>
            <a:r>
              <a:rPr kumimoji="0" lang="zh-CN" altLang="en-US" sz="2800" b="1" i="0" u="none" strike="noStrike" kern="1200" cap="none" spc="150" normalizeH="0" baseline="0" noProof="1">
                <a:ln>
                  <a:noFill/>
                </a:ln>
                <a:solidFill>
                  <a:srgbClr val="0A2B77"/>
                </a:solidFill>
                <a:effectLst/>
                <a:uLnTx/>
                <a:uFillTx/>
                <a:latin typeface="Arial" panose="020B0604020202020204"/>
                <a:ea typeface="微软雅黑" panose="020B0503020204020204" charset="-122"/>
                <a:cs typeface="+mn-cs"/>
                <a:sym typeface="+mn-ea"/>
              </a:rPr>
              <a:t>微分方程的阶数就是电路中独立动态元件的个数</a:t>
            </a:r>
            <a:r>
              <a:rPr kumimoji="0" lang="zh-CN" altLang="en-US" sz="2800" b="0" i="0" u="none" strike="noStrike" kern="1200" cap="none" spc="150" normalizeH="0" baseline="0" noProof="1">
                <a:ln>
                  <a:noFill/>
                </a:ln>
                <a:solidFill>
                  <a:prstClr val="black"/>
                </a:solidFill>
                <a:effectLst/>
                <a:uLnTx/>
                <a:uFillTx/>
                <a:latin typeface="Arial" panose="020B0604020202020204"/>
                <a:ea typeface="微软雅黑" panose="020B0503020204020204" charset="-122"/>
                <a:cs typeface="+mn-cs"/>
                <a:sym typeface="+mn-ea"/>
              </a:rPr>
              <a:t>，微分方程的系数由电路中电阻、电容以及电感的取值大小唯一确定，这就是数学模型和实际系统的对应关系。</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3.系统的状态空间描述</a:t>
            </a:r>
          </a:p>
        </p:txBody>
      </p:sp>
      <p:sp>
        <p:nvSpPr>
          <p:cNvPr id="3" name="内容占位符 2"/>
          <p:cNvSpPr>
            <a:spLocks noGrp="1"/>
          </p:cNvSpPr>
          <p:nvPr>
            <p:ph idx="1"/>
          </p:nvPr>
        </p:nvSpPr>
        <p:spPr>
          <a:xfrm>
            <a:off x="203200" y="1296000"/>
            <a:ext cx="8940800" cy="5041355"/>
          </a:xfrm>
        </p:spPr>
        <p:txBody>
          <a:bodyPr/>
          <a:lstStyle/>
          <a:p>
            <a:pPr marL="0" indent="0">
              <a:buNone/>
            </a:pPr>
            <a:r>
              <a:rPr lang="en-US" altLang="zh-CN" sz="3200" dirty="0">
                <a:solidFill>
                  <a:schemeClr val="tx1"/>
                </a:solidFill>
              </a:rPr>
              <a:t>      </a:t>
            </a:r>
            <a:r>
              <a:rPr lang="zh-CN" altLang="en-US" sz="3200" dirty="0">
                <a:solidFill>
                  <a:schemeClr val="tx1"/>
                </a:solidFill>
              </a:rPr>
              <a:t>研究系统内部变量对系统特性或输出信号的影响时</a:t>
            </a:r>
            <a:r>
              <a:rPr lang="en-US" altLang="zh-CN" sz="3200" dirty="0">
                <a:solidFill>
                  <a:schemeClr val="tx1"/>
                </a:solidFill>
              </a:rPr>
              <a:t>,</a:t>
            </a:r>
            <a:r>
              <a:rPr lang="en-US" altLang="zh-CN" sz="3200" dirty="0" err="1">
                <a:solidFill>
                  <a:schemeClr val="tx1"/>
                </a:solidFill>
              </a:rPr>
              <a:t>需要一种涉及系统内部变量的系统描述方法</a:t>
            </a:r>
            <a:r>
              <a:rPr lang="en-US" altLang="zh-CN" sz="3200" dirty="0">
                <a:solidFill>
                  <a:schemeClr val="tx1"/>
                </a:solidFill>
              </a:rPr>
              <a:t>——</a:t>
            </a:r>
            <a:r>
              <a:rPr lang="en-US" altLang="zh-CN" sz="3200" dirty="0" err="1">
                <a:solidFill>
                  <a:schemeClr val="tx1"/>
                </a:solidFill>
              </a:rPr>
              <a:t>系统的</a:t>
            </a:r>
            <a:r>
              <a:rPr lang="en-US" altLang="zh-CN" sz="3200" b="1" dirty="0" err="1">
                <a:gradFill>
                  <a:gsLst>
                    <a:gs pos="0">
                      <a:srgbClr val="012D86"/>
                    </a:gs>
                    <a:gs pos="100000">
                      <a:srgbClr val="0E2557"/>
                    </a:gs>
                  </a:gsLst>
                  <a:lin scaled="0"/>
                </a:gradFill>
              </a:rPr>
              <a:t>状态空间描述</a:t>
            </a:r>
            <a:r>
              <a:rPr lang="en-US" altLang="zh-CN" sz="3200" dirty="0" err="1">
                <a:solidFill>
                  <a:schemeClr val="tx1"/>
                </a:solidFill>
              </a:rPr>
              <a:t>，这是一种利用状态空间方程描述系统输出、输入和状态变量关系的方法</a:t>
            </a:r>
            <a:r>
              <a:rPr lang="en-US" altLang="zh-CN" sz="3200" dirty="0">
                <a:solidFill>
                  <a:schemeClr val="tx1"/>
                </a:solidFill>
              </a:rPr>
              <a:t>。</a:t>
            </a:r>
          </a:p>
          <a:p>
            <a:pPr marL="0" indent="0">
              <a:buNone/>
            </a:pPr>
            <a:r>
              <a:rPr lang="zh-CN" altLang="en-US" sz="3200" dirty="0">
                <a:solidFill>
                  <a:schemeClr val="tx1"/>
                </a:solidFill>
              </a:rPr>
              <a:t>状态空间方程包括</a:t>
            </a:r>
            <a:r>
              <a:rPr lang="zh-CN" altLang="en-US" sz="3200" b="1" dirty="0">
                <a:solidFill>
                  <a:srgbClr val="0A2B77"/>
                </a:solidFill>
              </a:rPr>
              <a:t>状态方程</a:t>
            </a:r>
            <a:r>
              <a:rPr lang="zh-CN" altLang="en-US" sz="3200" dirty="0">
                <a:solidFill>
                  <a:schemeClr val="tx1"/>
                </a:solidFill>
              </a:rPr>
              <a:t>（表示状态变量和输入之间关系的方程）和</a:t>
            </a:r>
            <a:r>
              <a:rPr lang="zh-CN" altLang="en-US" sz="3200" b="1" dirty="0">
                <a:solidFill>
                  <a:srgbClr val="0A2B77"/>
                </a:solidFill>
              </a:rPr>
              <a:t>输出方程</a:t>
            </a:r>
            <a:r>
              <a:rPr lang="zh-CN" altLang="en-US" sz="3200" dirty="0">
                <a:solidFill>
                  <a:schemeClr val="tx1"/>
                </a:solidFill>
              </a:rPr>
              <a:t>（表示输出与状态变量和当前输入之间关系的方程）。</a:t>
            </a:r>
            <a:endParaRPr lang="en-US" altLang="zh-CN" sz="3200" b="1" dirty="0">
              <a:solidFill>
                <a:schemeClr val="tx1"/>
              </a:solidFill>
            </a:endParaRPr>
          </a:p>
        </p:txBody>
      </p:sp>
    </p:spTree>
    <p:custDataLst>
      <p:tags r:id="rId1"/>
    </p:custDataLst>
  </p:cSld>
  <p:clrMapOvr>
    <a:masterClrMapping/>
  </p:clrMapOvr>
  <p:transition>
    <p:push dir="u"/>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719455"/>
            <a:ext cx="8139430" cy="6065520"/>
          </a:xfrm>
        </p:spPr>
        <p:txBody>
          <a:bodyPr/>
          <a:lstStyle/>
          <a:p>
            <a:pPr marL="0" indent="0">
              <a:buNone/>
            </a:pPr>
            <a:r>
              <a:rPr lang="zh-CN" altLang="en-US" sz="3200" b="1" dirty="0">
                <a:solidFill>
                  <a:schemeClr val="tx1"/>
                </a:solidFill>
              </a:rPr>
              <a:t>例</a:t>
            </a:r>
            <a:r>
              <a:rPr lang="en-US" altLang="zh-CN" sz="3200" b="1" dirty="0">
                <a:solidFill>
                  <a:schemeClr val="tx1"/>
                </a:solidFill>
              </a:rPr>
              <a:t>: </a:t>
            </a:r>
            <a:r>
              <a:rPr lang="en-US" altLang="zh-CN" sz="3200" dirty="0" err="1">
                <a:solidFill>
                  <a:schemeClr val="tx1"/>
                </a:solidFill>
              </a:rPr>
              <a:t>写出</a:t>
            </a:r>
            <a:r>
              <a:rPr sz="3200" dirty="0">
                <a:solidFill>
                  <a:schemeClr val="tx1"/>
                </a:solidFill>
              </a:rPr>
              <a:t>下</a:t>
            </a:r>
            <a:r>
              <a:rPr lang="en-US" altLang="zh-CN" sz="3200" dirty="0" err="1">
                <a:solidFill>
                  <a:schemeClr val="tx1"/>
                </a:solidFill>
              </a:rPr>
              <a:t>图所示的二阶电路系统的状态方程和输出方程</a:t>
            </a:r>
            <a:endParaRPr lang="en-US" altLang="zh-CN" sz="3200" dirty="0">
              <a:solidFill>
                <a:schemeClr val="tx1"/>
              </a:solidFill>
            </a:endParaRPr>
          </a:p>
        </p:txBody>
      </p:sp>
      <p:graphicFrame>
        <p:nvGraphicFramePr>
          <p:cNvPr id="4" name="对象 -2147482014"/>
          <p:cNvGraphicFramePr>
            <a:graphicFrameLocks noChangeAspect="1"/>
          </p:cNvGraphicFramePr>
          <p:nvPr/>
        </p:nvGraphicFramePr>
        <p:xfrm>
          <a:off x="738505" y="2509520"/>
          <a:ext cx="7903210" cy="3095625"/>
        </p:xfrm>
        <a:graphic>
          <a:graphicData uri="http://schemas.openxmlformats.org/presentationml/2006/ole">
            <mc:AlternateContent xmlns:mc="http://schemas.openxmlformats.org/markup-compatibility/2006">
              <mc:Choice xmlns:v="urn:schemas-microsoft-com:vml" Requires="v">
                <p:oleObj spid="_x0000_s97307" r:id="rId4" imgW="3778885" imgH="1487170" progId="Visio.Drawing.11">
                  <p:embed/>
                </p:oleObj>
              </mc:Choice>
              <mc:Fallback>
                <p:oleObj r:id="rId4" imgW="3778885" imgH="1487170" progId="Visio.Drawing.11">
                  <p:embed/>
                  <p:pic>
                    <p:nvPicPr>
                      <p:cNvPr id="0" name="图片 3075"/>
                      <p:cNvPicPr/>
                      <p:nvPr/>
                    </p:nvPicPr>
                    <p:blipFill>
                      <a:blip r:embed="rId5"/>
                      <a:stretch>
                        <a:fillRect/>
                      </a:stretch>
                    </p:blipFill>
                    <p:spPr>
                      <a:xfrm>
                        <a:off x="738505" y="2509520"/>
                        <a:ext cx="7903210" cy="309562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422910"/>
            <a:ext cx="8139430" cy="1678940"/>
          </a:xfrm>
        </p:spPr>
        <p:txBody>
          <a:bodyPr/>
          <a:lstStyle/>
          <a:p>
            <a:pPr marL="0" indent="0">
              <a:buNone/>
            </a:pPr>
            <a:r>
              <a:rPr lang="zh-CN" altLang="en-US" sz="3200" dirty="0">
                <a:solidFill>
                  <a:schemeClr val="tx1"/>
                </a:solidFill>
              </a:rPr>
              <a:t>由前例得</a:t>
            </a:r>
            <a:r>
              <a:rPr lang="en-US" altLang="zh-CN" sz="3200" dirty="0">
                <a:solidFill>
                  <a:schemeClr val="tx1"/>
                </a:solidFill>
              </a:rPr>
              <a:t>:</a:t>
            </a:r>
          </a:p>
        </p:txBody>
      </p:sp>
      <p:graphicFrame>
        <p:nvGraphicFramePr>
          <p:cNvPr id="2" name="对象 -2147482008"/>
          <p:cNvGraphicFramePr>
            <a:graphicFrameLocks noChangeAspect="1"/>
          </p:cNvGraphicFramePr>
          <p:nvPr/>
        </p:nvGraphicFramePr>
        <p:xfrm>
          <a:off x="2193290" y="821055"/>
          <a:ext cx="4757420" cy="883285"/>
        </p:xfrm>
        <a:graphic>
          <a:graphicData uri="http://schemas.openxmlformats.org/presentationml/2006/ole">
            <mc:AlternateContent xmlns:mc="http://schemas.openxmlformats.org/markup-compatibility/2006">
              <mc:Choice xmlns:v="urn:schemas-microsoft-com:vml" Requires="v">
                <p:oleObj spid="_x0000_s98381" r:id="rId4" imgW="2120265" imgH="393700" progId="Equation.DSMT4">
                  <p:embed/>
                </p:oleObj>
              </mc:Choice>
              <mc:Fallback>
                <p:oleObj r:id="rId4" imgW="2120265" imgH="393700" progId="Equation.DSMT4">
                  <p:embed/>
                  <p:pic>
                    <p:nvPicPr>
                      <p:cNvPr id="0" name="对象 -2147482008"/>
                      <p:cNvPicPr/>
                      <p:nvPr/>
                    </p:nvPicPr>
                    <p:blipFill>
                      <a:blip r:embed="rId5"/>
                      <a:stretch>
                        <a:fillRect/>
                      </a:stretch>
                    </p:blipFill>
                    <p:spPr>
                      <a:xfrm>
                        <a:off x="2193290" y="821055"/>
                        <a:ext cx="4757420" cy="883285"/>
                      </a:xfrm>
                      <a:prstGeom prst="rect">
                        <a:avLst/>
                      </a:prstGeom>
                      <a:noFill/>
                      <a:ln w="38100">
                        <a:noFill/>
                        <a:miter/>
                      </a:ln>
                    </p:spPr>
                  </p:pic>
                </p:oleObj>
              </mc:Fallback>
            </mc:AlternateContent>
          </a:graphicData>
        </a:graphic>
      </p:graphicFrame>
      <p:sp>
        <p:nvSpPr>
          <p:cNvPr id="4" name="内容占位符 2"/>
          <p:cNvSpPr>
            <a:spLocks noGrp="1"/>
          </p:cNvSpPr>
          <p:nvPr/>
        </p:nvSpPr>
        <p:spPr>
          <a:xfrm>
            <a:off x="600710" y="1704340"/>
            <a:ext cx="8139430" cy="741045"/>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a:solidFill>
                  <a:schemeClr val="tx1"/>
                </a:solidFill>
              </a:rPr>
              <a:t>对回路L写出KVL方程</a:t>
            </a:r>
            <a:r>
              <a:rPr lang="en-US" altLang="zh-CN" sz="3200">
                <a:solidFill>
                  <a:schemeClr val="tx1"/>
                </a:solidFill>
              </a:rPr>
              <a:t>:</a:t>
            </a:r>
          </a:p>
        </p:txBody>
      </p:sp>
      <p:graphicFrame>
        <p:nvGraphicFramePr>
          <p:cNvPr id="5" name="对象 -2147482007"/>
          <p:cNvGraphicFramePr>
            <a:graphicFrameLocks noChangeAspect="1"/>
          </p:cNvGraphicFramePr>
          <p:nvPr/>
        </p:nvGraphicFramePr>
        <p:xfrm>
          <a:off x="3195955" y="2499995"/>
          <a:ext cx="2752090" cy="601345"/>
        </p:xfrm>
        <a:graphic>
          <a:graphicData uri="http://schemas.openxmlformats.org/presentationml/2006/ole">
            <mc:AlternateContent xmlns:mc="http://schemas.openxmlformats.org/markup-compatibility/2006">
              <mc:Choice xmlns:v="urn:schemas-microsoft-com:vml" Requires="v">
                <p:oleObj spid="_x0000_s98382" r:id="rId6" imgW="1104265" imgH="241300" progId="Equation.DSMT4">
                  <p:embed/>
                </p:oleObj>
              </mc:Choice>
              <mc:Fallback>
                <p:oleObj r:id="rId6" imgW="1104265" imgH="241300" progId="Equation.DSMT4">
                  <p:embed/>
                  <p:pic>
                    <p:nvPicPr>
                      <p:cNvPr id="0" name="对象 -2147482007"/>
                      <p:cNvPicPr/>
                      <p:nvPr/>
                    </p:nvPicPr>
                    <p:blipFill>
                      <a:blip r:embed="rId7"/>
                      <a:stretch>
                        <a:fillRect/>
                      </a:stretch>
                    </p:blipFill>
                    <p:spPr>
                      <a:xfrm>
                        <a:off x="3195955" y="2499995"/>
                        <a:ext cx="2752090" cy="601345"/>
                      </a:xfrm>
                      <a:prstGeom prst="rect">
                        <a:avLst/>
                      </a:prstGeom>
                      <a:noFill/>
                      <a:ln w="38100">
                        <a:noFill/>
                        <a:miter/>
                      </a:ln>
                    </p:spPr>
                  </p:pic>
                </p:oleObj>
              </mc:Fallback>
            </mc:AlternateContent>
          </a:graphicData>
        </a:graphic>
      </p:graphicFrame>
      <p:graphicFrame>
        <p:nvGraphicFramePr>
          <p:cNvPr id="12" name="对象 -2147482014"/>
          <p:cNvGraphicFramePr>
            <a:graphicFrameLocks noChangeAspect="1"/>
          </p:cNvGraphicFramePr>
          <p:nvPr/>
        </p:nvGraphicFramePr>
        <p:xfrm>
          <a:off x="738505" y="2864803"/>
          <a:ext cx="7903210" cy="3095625"/>
        </p:xfrm>
        <a:graphic>
          <a:graphicData uri="http://schemas.openxmlformats.org/presentationml/2006/ole">
            <mc:AlternateContent xmlns:mc="http://schemas.openxmlformats.org/markup-compatibility/2006">
              <mc:Choice xmlns:v="urn:schemas-microsoft-com:vml" Requires="v">
                <p:oleObj spid="_x0000_s98383" r:id="rId8" imgW="3778885" imgH="1487170" progId="Visio.Drawing.11">
                  <p:embed/>
                </p:oleObj>
              </mc:Choice>
              <mc:Fallback>
                <p:oleObj r:id="rId8" imgW="3778885" imgH="1487170" progId="Visio.Drawing.11">
                  <p:embed/>
                  <p:pic>
                    <p:nvPicPr>
                      <p:cNvPr id="0" name="对象 -2147482014"/>
                      <p:cNvPicPr/>
                      <p:nvPr/>
                    </p:nvPicPr>
                    <p:blipFill>
                      <a:blip r:embed="rId9"/>
                      <a:stretch>
                        <a:fillRect/>
                      </a:stretch>
                    </p:blipFill>
                    <p:spPr>
                      <a:xfrm>
                        <a:off x="738505" y="2864803"/>
                        <a:ext cx="7903210" cy="309562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2678" y="325637"/>
            <a:ext cx="8139430" cy="6150320"/>
          </a:xfrm>
        </p:spPr>
        <p:txBody>
          <a:bodyPr/>
          <a:lstStyle/>
          <a:p>
            <a:pPr marL="0" indent="0">
              <a:buNone/>
            </a:pPr>
            <a:r>
              <a:rPr lang="en-US" altLang="zh-CN" sz="3200" b="1" dirty="0">
                <a:solidFill>
                  <a:schemeClr val="tx1">
                    <a:lumMod val="95000"/>
                    <a:lumOff val="5000"/>
                  </a:schemeClr>
                </a:solidFill>
                <a:sym typeface="+mn-ea"/>
              </a:rPr>
              <a:t>      </a:t>
            </a:r>
            <a:r>
              <a:rPr sz="3200" b="1" dirty="0">
                <a:gradFill>
                  <a:gsLst>
                    <a:gs pos="0">
                      <a:srgbClr val="012D86"/>
                    </a:gs>
                    <a:gs pos="100000">
                      <a:srgbClr val="0E2557"/>
                    </a:gs>
                  </a:gsLst>
                  <a:lin scaled="0"/>
                </a:gradFill>
                <a:sym typeface="+mn-ea"/>
              </a:rPr>
              <a:t>消息是信息的载体</a:t>
            </a:r>
            <a:r>
              <a:rPr sz="3200" dirty="0">
                <a:solidFill>
                  <a:schemeClr val="tx1"/>
                </a:solidFill>
                <a:sym typeface="+mn-ea"/>
              </a:rPr>
              <a:t>，但是这种载体有形但没有能量。例如文字、音符等</a:t>
            </a:r>
            <a:r>
              <a:rPr sz="2800" dirty="0">
                <a:solidFill>
                  <a:schemeClr val="tx1"/>
                </a:solidFill>
                <a:sym typeface="+mn-ea"/>
              </a:rPr>
              <a:t>。</a:t>
            </a:r>
            <a:endParaRPr lang="en-US" altLang="zh-CN" sz="2800" dirty="0">
              <a:solidFill>
                <a:schemeClr val="tx1"/>
              </a:solidFill>
            </a:endParaRPr>
          </a:p>
          <a:p>
            <a:pPr marL="0" indent="0">
              <a:buNone/>
            </a:pPr>
            <a:r>
              <a:rPr lang="zh-CN" altLang="en-US" sz="3200" b="1" dirty="0">
                <a:solidFill>
                  <a:schemeClr val="tx1"/>
                </a:solidFill>
              </a:rPr>
              <a:t>    </a:t>
            </a:r>
            <a:r>
              <a:rPr lang="zh-CN" altLang="en-US" sz="3200" b="1" dirty="0">
                <a:gradFill>
                  <a:gsLst>
                    <a:gs pos="0">
                      <a:srgbClr val="012D86"/>
                    </a:gs>
                    <a:gs pos="100000">
                      <a:srgbClr val="0E2557"/>
                    </a:gs>
                  </a:gsLst>
                  <a:lin scaled="0"/>
                </a:gradFill>
              </a:rPr>
              <a:t> 信号是消息的载体</a:t>
            </a:r>
            <a:r>
              <a:rPr lang="zh-CN" altLang="en-US" sz="3200" dirty="0">
                <a:gradFill>
                  <a:gsLst>
                    <a:gs pos="0">
                      <a:srgbClr val="012D86"/>
                    </a:gs>
                    <a:gs pos="100000">
                      <a:srgbClr val="0E2557"/>
                    </a:gs>
                  </a:gsLst>
                  <a:lin scaled="0"/>
                </a:gradFill>
              </a:rPr>
              <a:t>，</a:t>
            </a:r>
            <a:r>
              <a:rPr lang="zh-CN" altLang="en-US" sz="3200" b="1" dirty="0">
                <a:gradFill>
                  <a:gsLst>
                    <a:gs pos="0">
                      <a:srgbClr val="012D86"/>
                    </a:gs>
                    <a:gs pos="100000">
                      <a:srgbClr val="0E2557"/>
                    </a:gs>
                  </a:gsLst>
                  <a:lin scaled="0"/>
                </a:gradFill>
              </a:rPr>
              <a:t>而消息是信号的内容</a:t>
            </a:r>
            <a:r>
              <a:rPr lang="zh-CN" altLang="en-US" sz="3200" dirty="0" smtClean="0">
                <a:solidFill>
                  <a:schemeClr val="tx1"/>
                </a:solidFill>
              </a:rPr>
              <a:t>。</a:t>
            </a:r>
            <a:endParaRPr lang="en-US" altLang="zh-CN" sz="3200" dirty="0" smtClean="0">
              <a:solidFill>
                <a:schemeClr val="tx1"/>
              </a:solidFill>
            </a:endParaRPr>
          </a:p>
          <a:p>
            <a:pPr marL="0" indent="0">
              <a:buNone/>
            </a:pPr>
            <a:r>
              <a:rPr lang="zh-CN" altLang="en-US" sz="2400" dirty="0" smtClean="0">
                <a:solidFill>
                  <a:schemeClr val="tx1"/>
                </a:solidFill>
              </a:rPr>
              <a:t>（</a:t>
            </a:r>
            <a:r>
              <a:rPr lang="en-US" altLang="zh-CN" sz="2400" dirty="0" smtClean="0">
                <a:solidFill>
                  <a:schemeClr val="tx1"/>
                </a:solidFill>
              </a:rPr>
              <a:t>1</a:t>
            </a:r>
            <a:r>
              <a:rPr lang="zh-CN" altLang="en-US" sz="2400" dirty="0" smtClean="0">
                <a:solidFill>
                  <a:schemeClr val="tx1"/>
                </a:solidFill>
              </a:rPr>
              <a:t>）古代</a:t>
            </a:r>
            <a:r>
              <a:rPr lang="zh-CN" altLang="en-US" sz="2400" dirty="0">
                <a:solidFill>
                  <a:schemeClr val="tx1"/>
                </a:solidFill>
              </a:rPr>
              <a:t>烽火台的狼烟是光</a:t>
            </a:r>
            <a:r>
              <a:rPr lang="zh-CN" altLang="en-US" sz="2400" dirty="0">
                <a:solidFill>
                  <a:schemeClr val="tx1">
                    <a:lumMod val="95000"/>
                    <a:lumOff val="5000"/>
                  </a:schemeClr>
                </a:solidFill>
              </a:rPr>
              <a:t>信号，载体是光波，内容为外敌来犯</a:t>
            </a:r>
            <a:r>
              <a:rPr lang="zh-CN" altLang="en-US" sz="2400" dirty="0" smtClean="0">
                <a:solidFill>
                  <a:schemeClr val="tx1">
                    <a:lumMod val="95000"/>
                    <a:lumOff val="5000"/>
                  </a:schemeClr>
                </a:solidFill>
              </a:rPr>
              <a:t>；</a:t>
            </a:r>
            <a:endParaRPr lang="en-US" altLang="zh-CN" sz="2400" dirty="0" smtClean="0">
              <a:solidFill>
                <a:schemeClr val="tx1">
                  <a:lumMod val="95000"/>
                  <a:lumOff val="5000"/>
                </a:schemeClr>
              </a:solidFill>
            </a:endParaRPr>
          </a:p>
          <a:p>
            <a:pPr marL="0" indent="0">
              <a:buNone/>
            </a:pPr>
            <a:r>
              <a:rPr lang="zh-CN" altLang="en-US" sz="2400" dirty="0" smtClean="0">
                <a:solidFill>
                  <a:schemeClr val="tx1">
                    <a:lumMod val="95000"/>
                    <a:lumOff val="5000"/>
                  </a:schemeClr>
                </a:solidFill>
              </a:rPr>
              <a:t>（</a:t>
            </a:r>
            <a:r>
              <a:rPr lang="en-US" altLang="zh-CN" sz="2400" dirty="0" smtClean="0">
                <a:solidFill>
                  <a:schemeClr val="tx1">
                    <a:lumMod val="95000"/>
                    <a:lumOff val="5000"/>
                  </a:schemeClr>
                </a:solidFill>
              </a:rPr>
              <a:t>2</a:t>
            </a:r>
            <a:r>
              <a:rPr lang="zh-CN" altLang="en-US" sz="2400" dirty="0" smtClean="0">
                <a:solidFill>
                  <a:schemeClr val="tx1">
                    <a:lumMod val="95000"/>
                    <a:lumOff val="5000"/>
                  </a:schemeClr>
                </a:solidFill>
              </a:rPr>
              <a:t>）轮船</a:t>
            </a:r>
            <a:r>
              <a:rPr lang="zh-CN" altLang="en-US" sz="2400" dirty="0">
                <a:solidFill>
                  <a:schemeClr val="tx1">
                    <a:lumMod val="95000"/>
                    <a:lumOff val="5000"/>
                  </a:schemeClr>
                </a:solidFill>
              </a:rPr>
              <a:t>的鸣笛是声信号，载体为声波，内容为起航等</a:t>
            </a:r>
            <a:r>
              <a:rPr lang="zh-CN" altLang="en-US" sz="2400" dirty="0" smtClean="0">
                <a:solidFill>
                  <a:schemeClr val="tx1">
                    <a:lumMod val="95000"/>
                    <a:lumOff val="5000"/>
                  </a:schemeClr>
                </a:solidFill>
              </a:rPr>
              <a:t>；</a:t>
            </a:r>
            <a:endParaRPr lang="en-US" altLang="zh-CN" sz="2400" dirty="0" smtClean="0">
              <a:solidFill>
                <a:schemeClr val="tx1">
                  <a:lumMod val="95000"/>
                  <a:lumOff val="5000"/>
                </a:schemeClr>
              </a:solidFill>
            </a:endParaRPr>
          </a:p>
          <a:p>
            <a:pPr marL="0" indent="0">
              <a:buNone/>
            </a:pPr>
            <a:r>
              <a:rPr lang="zh-CN" altLang="en-US" sz="2400" dirty="0" smtClean="0">
                <a:solidFill>
                  <a:schemeClr val="tx1">
                    <a:lumMod val="95000"/>
                    <a:lumOff val="5000"/>
                  </a:schemeClr>
                </a:solidFill>
              </a:rPr>
              <a:t>（</a:t>
            </a:r>
            <a:r>
              <a:rPr lang="en-US" altLang="zh-CN" sz="2400" dirty="0" smtClean="0">
                <a:solidFill>
                  <a:schemeClr val="tx1">
                    <a:lumMod val="95000"/>
                    <a:lumOff val="5000"/>
                  </a:schemeClr>
                </a:solidFill>
              </a:rPr>
              <a:t>3</a:t>
            </a:r>
            <a:r>
              <a:rPr lang="zh-CN" altLang="en-US" sz="2400" dirty="0" smtClean="0">
                <a:solidFill>
                  <a:schemeClr val="tx1">
                    <a:lumMod val="95000"/>
                    <a:lumOff val="5000"/>
                  </a:schemeClr>
                </a:solidFill>
              </a:rPr>
              <a:t>）雷达</a:t>
            </a:r>
            <a:r>
              <a:rPr lang="zh-CN" altLang="en-US" sz="2400" dirty="0">
                <a:solidFill>
                  <a:schemeClr val="tx1">
                    <a:lumMod val="95000"/>
                    <a:lumOff val="5000"/>
                  </a:schemeClr>
                </a:solidFill>
              </a:rPr>
              <a:t>、手机等发射的是电信号，载体为电磁波，内容为目标特性、新闻和话音内容等</a:t>
            </a:r>
            <a:r>
              <a:rPr lang="en-US" altLang="zh-CN" sz="2400" dirty="0">
                <a:solidFill>
                  <a:schemeClr val="tx1">
                    <a:lumMod val="95000"/>
                    <a:lumOff val="5000"/>
                  </a:schemeClr>
                </a:solidFill>
              </a:rPr>
              <a:t>.</a:t>
            </a:r>
            <a:endParaRPr lang="zh-CN" altLang="en-US" sz="2400" dirty="0">
              <a:solidFill>
                <a:schemeClr val="tx1">
                  <a:lumMod val="95000"/>
                  <a:lumOff val="5000"/>
                </a:schemeClr>
              </a:solidFill>
            </a:endParaRPr>
          </a:p>
        </p:txBody>
      </p:sp>
    </p:spTree>
    <p:custDataLst>
      <p:tags r:id="rId1"/>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nvSpPr>
        <p:spPr>
          <a:xfrm>
            <a:off x="501015" y="1938020"/>
            <a:ext cx="8139430" cy="741045"/>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dirty="0">
                <a:solidFill>
                  <a:schemeClr val="tx1"/>
                </a:solidFill>
              </a:rPr>
              <a:t>整理后得</a:t>
            </a:r>
            <a:r>
              <a:rPr lang="en-US" altLang="zh-CN" sz="3200" dirty="0">
                <a:solidFill>
                  <a:schemeClr val="tx1"/>
                </a:solidFill>
              </a:rPr>
              <a:t>:</a:t>
            </a:r>
          </a:p>
        </p:txBody>
      </p:sp>
      <p:graphicFrame>
        <p:nvGraphicFramePr>
          <p:cNvPr id="8" name="对象 -2147482006"/>
          <p:cNvGraphicFramePr>
            <a:graphicFrameLocks noChangeAspect="1"/>
          </p:cNvGraphicFramePr>
          <p:nvPr/>
        </p:nvGraphicFramePr>
        <p:xfrm>
          <a:off x="2685415" y="2109470"/>
          <a:ext cx="3772535" cy="1729740"/>
        </p:xfrm>
        <a:graphic>
          <a:graphicData uri="http://schemas.openxmlformats.org/presentationml/2006/ole">
            <mc:AlternateContent xmlns:mc="http://schemas.openxmlformats.org/markup-compatibility/2006">
              <mc:Choice xmlns:v="urn:schemas-microsoft-com:vml" Requires="v">
                <p:oleObj spid="_x0000_s99505" r:id="rId4" imgW="1828800" imgH="838200" progId="Equation.DSMT4">
                  <p:embed/>
                </p:oleObj>
              </mc:Choice>
              <mc:Fallback>
                <p:oleObj r:id="rId4" imgW="1828800" imgH="838200" progId="Equation.DSMT4">
                  <p:embed/>
                  <p:pic>
                    <p:nvPicPr>
                      <p:cNvPr id="0" name="图片 8"/>
                      <p:cNvPicPr/>
                      <p:nvPr/>
                    </p:nvPicPr>
                    <p:blipFill>
                      <a:blip r:embed="rId5"/>
                      <a:stretch>
                        <a:fillRect/>
                      </a:stretch>
                    </p:blipFill>
                    <p:spPr>
                      <a:xfrm>
                        <a:off x="2685415" y="2109470"/>
                        <a:ext cx="3772535" cy="1729740"/>
                      </a:xfrm>
                      <a:prstGeom prst="rect">
                        <a:avLst/>
                      </a:prstGeom>
                      <a:noFill/>
                      <a:ln w="38100">
                        <a:noFill/>
                        <a:miter/>
                      </a:ln>
                    </p:spPr>
                  </p:pic>
                </p:oleObj>
              </mc:Fallback>
            </mc:AlternateContent>
          </a:graphicData>
        </a:graphic>
      </p:graphicFrame>
      <p:sp>
        <p:nvSpPr>
          <p:cNvPr id="10" name="内容占位符 2"/>
          <p:cNvSpPr>
            <a:spLocks noGrp="1"/>
          </p:cNvSpPr>
          <p:nvPr/>
        </p:nvSpPr>
        <p:spPr>
          <a:xfrm>
            <a:off x="502285" y="4070350"/>
            <a:ext cx="8139430" cy="741045"/>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dirty="0">
                <a:solidFill>
                  <a:schemeClr val="tx1"/>
                </a:solidFill>
              </a:rPr>
              <a:t>      </a:t>
            </a:r>
            <a:r>
              <a:rPr sz="3200" dirty="0">
                <a:solidFill>
                  <a:schemeClr val="tx1"/>
                </a:solidFill>
              </a:rPr>
              <a:t>这是一个关于    和    的一阶微分方程组，称为系统的</a:t>
            </a:r>
            <a:r>
              <a:rPr sz="3200" b="1" dirty="0">
                <a:solidFill>
                  <a:srgbClr val="FF0000"/>
                </a:solidFill>
              </a:rPr>
              <a:t>状态方程</a:t>
            </a:r>
            <a:r>
              <a:rPr sz="3200" dirty="0">
                <a:solidFill>
                  <a:schemeClr val="tx1"/>
                </a:solidFill>
              </a:rPr>
              <a:t>。</a:t>
            </a:r>
          </a:p>
        </p:txBody>
      </p:sp>
      <p:graphicFrame>
        <p:nvGraphicFramePr>
          <p:cNvPr id="13" name="Picture 640"/>
          <p:cNvGraphicFramePr>
            <a:graphicFrameLocks noChangeAspect="1"/>
          </p:cNvGraphicFramePr>
          <p:nvPr/>
        </p:nvGraphicFramePr>
        <p:xfrm>
          <a:off x="3981450" y="4133215"/>
          <a:ext cx="511810" cy="614680"/>
        </p:xfrm>
        <a:graphic>
          <a:graphicData uri="http://schemas.openxmlformats.org/presentationml/2006/ole">
            <mc:AlternateContent xmlns:mc="http://schemas.openxmlformats.org/markup-compatibility/2006">
              <mc:Choice xmlns:v="urn:schemas-microsoft-com:vml" Requires="v">
                <p:oleObj spid="_x0000_s99506" r:id="rId6" imgW="192405" imgH="230505" progId="Equation.DSMT4">
                  <p:embed/>
                </p:oleObj>
              </mc:Choice>
              <mc:Fallback>
                <p:oleObj r:id="rId6" imgW="192405" imgH="230505" progId="Equation.DSMT4">
                  <p:embed/>
                  <p:pic>
                    <p:nvPicPr>
                      <p:cNvPr id="0" name="图片 13"/>
                      <p:cNvPicPr/>
                      <p:nvPr/>
                    </p:nvPicPr>
                    <p:blipFill>
                      <a:blip r:embed="rId7"/>
                      <a:stretch>
                        <a:fillRect/>
                      </a:stretch>
                    </p:blipFill>
                    <p:spPr>
                      <a:xfrm>
                        <a:off x="3981450" y="4133215"/>
                        <a:ext cx="511810" cy="614680"/>
                      </a:xfrm>
                      <a:prstGeom prst="rect">
                        <a:avLst/>
                      </a:prstGeom>
                      <a:noFill/>
                      <a:ln w="38100">
                        <a:noFill/>
                        <a:miter/>
                      </a:ln>
                    </p:spPr>
                  </p:pic>
                </p:oleObj>
              </mc:Fallback>
            </mc:AlternateContent>
          </a:graphicData>
        </a:graphic>
      </p:graphicFrame>
      <p:graphicFrame>
        <p:nvGraphicFramePr>
          <p:cNvPr id="11" name="Picture 641"/>
          <p:cNvGraphicFramePr>
            <a:graphicFrameLocks noChangeAspect="1"/>
          </p:cNvGraphicFramePr>
          <p:nvPr/>
        </p:nvGraphicFramePr>
        <p:xfrm>
          <a:off x="4999990" y="4133215"/>
          <a:ext cx="375285" cy="614680"/>
        </p:xfrm>
        <a:graphic>
          <a:graphicData uri="http://schemas.openxmlformats.org/presentationml/2006/ole">
            <mc:AlternateContent xmlns:mc="http://schemas.openxmlformats.org/markup-compatibility/2006">
              <mc:Choice xmlns:v="urn:schemas-microsoft-com:vml" Requires="v">
                <p:oleObj spid="_x0000_s99507" r:id="rId8" imgW="140970" imgH="230505" progId="Equation.DSMT4">
                  <p:embed/>
                </p:oleObj>
              </mc:Choice>
              <mc:Fallback>
                <p:oleObj r:id="rId8" imgW="140970" imgH="230505" progId="Equation.DSMT4">
                  <p:embed/>
                  <p:pic>
                    <p:nvPicPr>
                      <p:cNvPr id="0" name="图片 14"/>
                      <p:cNvPicPr/>
                      <p:nvPr/>
                    </p:nvPicPr>
                    <p:blipFill>
                      <a:blip r:embed="rId9"/>
                      <a:stretch>
                        <a:fillRect/>
                      </a:stretch>
                    </p:blipFill>
                    <p:spPr>
                      <a:xfrm>
                        <a:off x="4999990" y="4133215"/>
                        <a:ext cx="375285" cy="614680"/>
                      </a:xfrm>
                      <a:prstGeom prst="rect">
                        <a:avLst/>
                      </a:prstGeom>
                      <a:noFill/>
                      <a:ln w="38100">
                        <a:noFill/>
                        <a:miter/>
                      </a:ln>
                    </p:spPr>
                  </p:pic>
                </p:oleObj>
              </mc:Fallback>
            </mc:AlternateContent>
          </a:graphicData>
        </a:graphic>
      </p:graphicFrame>
      <p:graphicFrame>
        <p:nvGraphicFramePr>
          <p:cNvPr id="15" name="对象 -2147482008"/>
          <p:cNvGraphicFramePr>
            <a:graphicFrameLocks noChangeAspect="1"/>
          </p:cNvGraphicFramePr>
          <p:nvPr/>
        </p:nvGraphicFramePr>
        <p:xfrm>
          <a:off x="2114550" y="0"/>
          <a:ext cx="4757420" cy="883285"/>
        </p:xfrm>
        <a:graphic>
          <a:graphicData uri="http://schemas.openxmlformats.org/presentationml/2006/ole">
            <mc:AlternateContent xmlns:mc="http://schemas.openxmlformats.org/markup-compatibility/2006">
              <mc:Choice xmlns:v="urn:schemas-microsoft-com:vml" Requires="v">
                <p:oleObj spid="_x0000_s99508" r:id="rId10" imgW="2120265" imgH="393700" progId="Equation.DSMT4">
                  <p:embed/>
                </p:oleObj>
              </mc:Choice>
              <mc:Fallback>
                <p:oleObj r:id="rId10" imgW="2120265" imgH="393700" progId="Equation.DSMT4">
                  <p:embed/>
                  <p:pic>
                    <p:nvPicPr>
                      <p:cNvPr id="0" name="对象 -2147482008"/>
                      <p:cNvPicPr/>
                      <p:nvPr/>
                    </p:nvPicPr>
                    <p:blipFill>
                      <a:blip r:embed="rId11"/>
                      <a:stretch>
                        <a:fillRect/>
                      </a:stretch>
                    </p:blipFill>
                    <p:spPr>
                      <a:xfrm>
                        <a:off x="2114550" y="0"/>
                        <a:ext cx="4757420" cy="883285"/>
                      </a:xfrm>
                      <a:prstGeom prst="rect">
                        <a:avLst/>
                      </a:prstGeom>
                      <a:noFill/>
                      <a:ln w="38100">
                        <a:noFill/>
                        <a:miter/>
                      </a:ln>
                    </p:spPr>
                  </p:pic>
                </p:oleObj>
              </mc:Fallback>
            </mc:AlternateContent>
          </a:graphicData>
        </a:graphic>
      </p:graphicFrame>
      <p:graphicFrame>
        <p:nvGraphicFramePr>
          <p:cNvPr id="16" name="对象 -2147482007"/>
          <p:cNvGraphicFramePr>
            <a:graphicFrameLocks noChangeAspect="1"/>
          </p:cNvGraphicFramePr>
          <p:nvPr/>
        </p:nvGraphicFramePr>
        <p:xfrm>
          <a:off x="3096895" y="1205865"/>
          <a:ext cx="2752090" cy="601345"/>
        </p:xfrm>
        <a:graphic>
          <a:graphicData uri="http://schemas.openxmlformats.org/presentationml/2006/ole">
            <mc:AlternateContent xmlns:mc="http://schemas.openxmlformats.org/markup-compatibility/2006">
              <mc:Choice xmlns:v="urn:schemas-microsoft-com:vml" Requires="v">
                <p:oleObj spid="_x0000_s99509" r:id="rId12" imgW="1104265" imgH="241300" progId="Equation.DSMT4">
                  <p:embed/>
                </p:oleObj>
              </mc:Choice>
              <mc:Fallback>
                <p:oleObj r:id="rId12" imgW="1104265" imgH="241300" progId="Equation.DSMT4">
                  <p:embed/>
                  <p:pic>
                    <p:nvPicPr>
                      <p:cNvPr id="0" name="对象 -2147482007"/>
                      <p:cNvPicPr/>
                      <p:nvPr/>
                    </p:nvPicPr>
                    <p:blipFill>
                      <a:blip r:embed="rId13"/>
                      <a:stretch>
                        <a:fillRect/>
                      </a:stretch>
                    </p:blipFill>
                    <p:spPr>
                      <a:xfrm>
                        <a:off x="3096895" y="1205865"/>
                        <a:ext cx="2752090" cy="601345"/>
                      </a:xfrm>
                      <a:prstGeom prst="rect">
                        <a:avLst/>
                      </a:prstGeom>
                      <a:noFill/>
                      <a:ln w="38100">
                        <a:noFill/>
                        <a:miter/>
                      </a:ln>
                    </p:spPr>
                  </p:pic>
                </p:oleObj>
              </mc:Fallback>
            </mc:AlternateContent>
          </a:graphicData>
        </a:graphic>
      </p:graphicFrame>
      <p:sp>
        <p:nvSpPr>
          <p:cNvPr id="18" name="文本框 17"/>
          <p:cNvSpPr txBox="1"/>
          <p:nvPr/>
        </p:nvSpPr>
        <p:spPr>
          <a:xfrm>
            <a:off x="1066800" y="5652135"/>
            <a:ext cx="7316470" cy="523220"/>
          </a:xfrm>
          <a:prstGeom prst="rect">
            <a:avLst/>
          </a:prstGeom>
          <a:noFill/>
        </p:spPr>
        <p:txBody>
          <a:bodyPr wrap="square">
            <a:spAutoFit/>
          </a:bodyPr>
          <a:lstStyle/>
          <a:p>
            <a:r>
              <a:rPr lang="zh-CN" altLang="en-US" sz="2800" b="1" dirty="0">
                <a:solidFill>
                  <a:srgbClr val="0A2B77"/>
                </a:solidFill>
              </a:rPr>
              <a:t>状态变量          和输入</a:t>
            </a:r>
            <a:r>
              <a:rPr lang="en-US" altLang="zh-CN" sz="2800" b="1" dirty="0">
                <a:solidFill>
                  <a:srgbClr val="0A2B77"/>
                </a:solidFill>
              </a:rPr>
              <a:t>f1,f2</a:t>
            </a:r>
            <a:r>
              <a:rPr lang="zh-CN" altLang="en-US" sz="2800" b="1" dirty="0">
                <a:solidFill>
                  <a:srgbClr val="0A2B77"/>
                </a:solidFill>
              </a:rPr>
              <a:t>之间关系的方程</a:t>
            </a:r>
          </a:p>
        </p:txBody>
      </p:sp>
      <p:graphicFrame>
        <p:nvGraphicFramePr>
          <p:cNvPr id="19" name="Picture 640"/>
          <p:cNvGraphicFramePr>
            <a:graphicFrameLocks noChangeAspect="1"/>
          </p:cNvGraphicFramePr>
          <p:nvPr/>
        </p:nvGraphicFramePr>
        <p:xfrm>
          <a:off x="2641600" y="5606405"/>
          <a:ext cx="511810" cy="614680"/>
        </p:xfrm>
        <a:graphic>
          <a:graphicData uri="http://schemas.openxmlformats.org/presentationml/2006/ole">
            <mc:AlternateContent xmlns:mc="http://schemas.openxmlformats.org/markup-compatibility/2006">
              <mc:Choice xmlns:v="urn:schemas-microsoft-com:vml" Requires="v">
                <p:oleObj spid="_x0000_s99510" r:id="rId14" imgW="192405" imgH="230505" progId="Equation.DSMT4">
                  <p:embed/>
                </p:oleObj>
              </mc:Choice>
              <mc:Fallback>
                <p:oleObj r:id="rId14" imgW="192405" imgH="230505" progId="Equation.DSMT4">
                  <p:embed/>
                  <p:pic>
                    <p:nvPicPr>
                      <p:cNvPr id="0" name="Picture 640"/>
                      <p:cNvPicPr/>
                      <p:nvPr/>
                    </p:nvPicPr>
                    <p:blipFill>
                      <a:blip r:embed="rId7"/>
                      <a:stretch>
                        <a:fillRect/>
                      </a:stretch>
                    </p:blipFill>
                    <p:spPr>
                      <a:xfrm>
                        <a:off x="2641600" y="5606405"/>
                        <a:ext cx="511810" cy="614680"/>
                      </a:xfrm>
                      <a:prstGeom prst="rect">
                        <a:avLst/>
                      </a:prstGeom>
                      <a:noFill/>
                      <a:ln w="38100">
                        <a:noFill/>
                        <a:miter/>
                      </a:ln>
                    </p:spPr>
                  </p:pic>
                </p:oleObj>
              </mc:Fallback>
            </mc:AlternateContent>
          </a:graphicData>
        </a:graphic>
      </p:graphicFrame>
      <p:graphicFrame>
        <p:nvGraphicFramePr>
          <p:cNvPr id="20" name="Picture 641"/>
          <p:cNvGraphicFramePr>
            <a:graphicFrameLocks noChangeAspect="1"/>
          </p:cNvGraphicFramePr>
          <p:nvPr/>
        </p:nvGraphicFramePr>
        <p:xfrm>
          <a:off x="3138170" y="5615940"/>
          <a:ext cx="375285" cy="614680"/>
        </p:xfrm>
        <a:graphic>
          <a:graphicData uri="http://schemas.openxmlformats.org/presentationml/2006/ole">
            <mc:AlternateContent xmlns:mc="http://schemas.openxmlformats.org/markup-compatibility/2006">
              <mc:Choice xmlns:v="urn:schemas-microsoft-com:vml" Requires="v">
                <p:oleObj spid="_x0000_s99511" r:id="rId15" imgW="140970" imgH="230505" progId="Equation.DSMT4">
                  <p:embed/>
                </p:oleObj>
              </mc:Choice>
              <mc:Fallback>
                <p:oleObj r:id="rId15" imgW="140970" imgH="230505" progId="Equation.DSMT4">
                  <p:embed/>
                  <p:pic>
                    <p:nvPicPr>
                      <p:cNvPr id="0" name="Picture 641"/>
                      <p:cNvPicPr/>
                      <p:nvPr/>
                    </p:nvPicPr>
                    <p:blipFill>
                      <a:blip r:embed="rId9"/>
                      <a:stretch>
                        <a:fillRect/>
                      </a:stretch>
                    </p:blipFill>
                    <p:spPr>
                      <a:xfrm>
                        <a:off x="3138170" y="5615940"/>
                        <a:ext cx="375285" cy="61468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502285" y="502921"/>
            <a:ext cx="8139430" cy="2532380"/>
          </a:xfrm>
        </p:spPr>
        <p:txBody>
          <a:bodyPr/>
          <a:lstStyle/>
          <a:p>
            <a:pPr marL="0" indent="0">
              <a:lnSpc>
                <a:spcPct val="120000"/>
              </a:lnSpc>
              <a:spcAft>
                <a:spcPts val="0"/>
              </a:spcAft>
              <a:buNone/>
            </a:pPr>
            <a:r>
              <a:rPr lang="en-US" altLang="zh-CN" sz="3200" dirty="0">
                <a:solidFill>
                  <a:schemeClr val="tx1"/>
                </a:solidFill>
              </a:rPr>
              <a:t>          </a:t>
            </a:r>
            <a:r>
              <a:rPr lang="zh-CN" altLang="en-US" sz="3200" dirty="0">
                <a:solidFill>
                  <a:schemeClr val="tx1"/>
                </a:solidFill>
              </a:rPr>
              <a:t>和    为状态变量，当给出t=0时的 </a:t>
            </a:r>
          </a:p>
          <a:p>
            <a:pPr marL="0" indent="0">
              <a:lnSpc>
                <a:spcPct val="120000"/>
              </a:lnSpc>
              <a:spcAft>
                <a:spcPts val="0"/>
              </a:spcAft>
              <a:buNone/>
            </a:pPr>
            <a:r>
              <a:rPr lang="zh-CN" altLang="en-US" sz="3200" dirty="0">
                <a:solidFill>
                  <a:schemeClr val="tx1"/>
                </a:solidFill>
              </a:rPr>
              <a:t>       和       后，就能求解出前式       时的 </a:t>
            </a:r>
          </a:p>
          <a:p>
            <a:pPr marL="0" indent="0">
              <a:lnSpc>
                <a:spcPct val="120000"/>
              </a:lnSpc>
              <a:spcAft>
                <a:spcPts val="0"/>
              </a:spcAft>
              <a:buNone/>
            </a:pPr>
            <a:r>
              <a:rPr lang="zh-CN" altLang="en-US" sz="3200" dirty="0">
                <a:solidFill>
                  <a:schemeClr val="tx1"/>
                </a:solidFill>
              </a:rPr>
              <a:t>      和      。由图可以看出，只要知道了</a:t>
            </a:r>
          </a:p>
          <a:p>
            <a:pPr marL="0" indent="0">
              <a:lnSpc>
                <a:spcPct val="120000"/>
              </a:lnSpc>
              <a:spcAft>
                <a:spcPts val="0"/>
              </a:spcAft>
              <a:buNone/>
            </a:pPr>
            <a:r>
              <a:rPr lang="zh-CN" altLang="en-US" sz="3200" dirty="0">
                <a:solidFill>
                  <a:schemeClr val="tx1"/>
                </a:solidFill>
              </a:rPr>
              <a:t>      和     即可确定系统中的相应输出。</a:t>
            </a:r>
            <a:endParaRPr lang="en-US" altLang="zh-CN" sz="3200" dirty="0">
              <a:solidFill>
                <a:schemeClr val="tx1"/>
              </a:solidFill>
            </a:endParaRPr>
          </a:p>
        </p:txBody>
      </p:sp>
      <p:graphicFrame>
        <p:nvGraphicFramePr>
          <p:cNvPr id="6" name="Picture 640"/>
          <p:cNvGraphicFramePr>
            <a:graphicFrameLocks noChangeAspect="1"/>
          </p:cNvGraphicFramePr>
          <p:nvPr/>
        </p:nvGraphicFramePr>
        <p:xfrm>
          <a:off x="1424305" y="502920"/>
          <a:ext cx="511810" cy="614680"/>
        </p:xfrm>
        <a:graphic>
          <a:graphicData uri="http://schemas.openxmlformats.org/presentationml/2006/ole">
            <mc:AlternateContent xmlns:mc="http://schemas.openxmlformats.org/markup-compatibility/2006">
              <mc:Choice xmlns:v="urn:schemas-microsoft-com:vml" Requires="v">
                <p:oleObj spid="_x0000_s100604" r:id="rId3" imgW="192405" imgH="230505" progId="Equation.DSMT4">
                  <p:embed/>
                </p:oleObj>
              </mc:Choice>
              <mc:Fallback>
                <p:oleObj r:id="rId3" imgW="192405" imgH="230505" progId="Equation.DSMT4">
                  <p:embed/>
                  <p:pic>
                    <p:nvPicPr>
                      <p:cNvPr id="0" name="Picture 640"/>
                      <p:cNvPicPr/>
                      <p:nvPr/>
                    </p:nvPicPr>
                    <p:blipFill>
                      <a:blip r:embed="rId4"/>
                      <a:stretch>
                        <a:fillRect/>
                      </a:stretch>
                    </p:blipFill>
                    <p:spPr>
                      <a:xfrm>
                        <a:off x="1424305" y="502920"/>
                        <a:ext cx="511810" cy="614680"/>
                      </a:xfrm>
                      <a:prstGeom prst="rect">
                        <a:avLst/>
                      </a:prstGeom>
                      <a:noFill/>
                      <a:ln w="38100">
                        <a:noFill/>
                        <a:miter/>
                      </a:ln>
                    </p:spPr>
                  </p:pic>
                </p:oleObj>
              </mc:Fallback>
            </mc:AlternateContent>
          </a:graphicData>
        </a:graphic>
      </p:graphicFrame>
      <p:graphicFrame>
        <p:nvGraphicFramePr>
          <p:cNvPr id="7" name="Picture 641"/>
          <p:cNvGraphicFramePr>
            <a:graphicFrameLocks noChangeAspect="1"/>
          </p:cNvGraphicFramePr>
          <p:nvPr/>
        </p:nvGraphicFramePr>
        <p:xfrm>
          <a:off x="2442845" y="502920"/>
          <a:ext cx="375285" cy="614680"/>
        </p:xfrm>
        <a:graphic>
          <a:graphicData uri="http://schemas.openxmlformats.org/presentationml/2006/ole">
            <mc:AlternateContent xmlns:mc="http://schemas.openxmlformats.org/markup-compatibility/2006">
              <mc:Choice xmlns:v="urn:schemas-microsoft-com:vml" Requires="v">
                <p:oleObj spid="_x0000_s100605" r:id="rId5" imgW="140970" imgH="230505" progId="Equation.DSMT4">
                  <p:embed/>
                </p:oleObj>
              </mc:Choice>
              <mc:Fallback>
                <p:oleObj r:id="rId5" imgW="140970" imgH="230505" progId="Equation.DSMT4">
                  <p:embed/>
                  <p:pic>
                    <p:nvPicPr>
                      <p:cNvPr id="0" name="Picture 641"/>
                      <p:cNvPicPr/>
                      <p:nvPr/>
                    </p:nvPicPr>
                    <p:blipFill>
                      <a:blip r:embed="rId6"/>
                      <a:stretch>
                        <a:fillRect/>
                      </a:stretch>
                    </p:blipFill>
                    <p:spPr>
                      <a:xfrm>
                        <a:off x="2442845" y="502920"/>
                        <a:ext cx="375285" cy="614680"/>
                      </a:xfrm>
                      <a:prstGeom prst="rect">
                        <a:avLst/>
                      </a:prstGeom>
                      <a:noFill/>
                      <a:ln w="38100">
                        <a:noFill/>
                        <a:miter/>
                      </a:ln>
                    </p:spPr>
                  </p:pic>
                </p:oleObj>
              </mc:Fallback>
            </mc:AlternateContent>
          </a:graphicData>
        </a:graphic>
      </p:graphicFrame>
      <p:graphicFrame>
        <p:nvGraphicFramePr>
          <p:cNvPr id="8" name="Picture 644"/>
          <p:cNvGraphicFramePr>
            <a:graphicFrameLocks noChangeAspect="1"/>
          </p:cNvGraphicFramePr>
          <p:nvPr/>
        </p:nvGraphicFramePr>
        <p:xfrm>
          <a:off x="502285" y="1117600"/>
          <a:ext cx="1024890" cy="615315"/>
        </p:xfrm>
        <a:graphic>
          <a:graphicData uri="http://schemas.openxmlformats.org/presentationml/2006/ole">
            <mc:AlternateContent xmlns:mc="http://schemas.openxmlformats.org/markup-compatibility/2006">
              <mc:Choice xmlns:v="urn:schemas-microsoft-com:vml" Requires="v">
                <p:oleObj spid="_x0000_s100606" r:id="rId7" imgW="382905" imgH="229870" progId="Equation.DSMT4">
                  <p:embed/>
                </p:oleObj>
              </mc:Choice>
              <mc:Fallback>
                <p:oleObj r:id="rId7" imgW="382905" imgH="229870" progId="Equation.DSMT4">
                  <p:embed/>
                  <p:pic>
                    <p:nvPicPr>
                      <p:cNvPr id="0" name="Picture 644"/>
                      <p:cNvPicPr/>
                      <p:nvPr/>
                    </p:nvPicPr>
                    <p:blipFill>
                      <a:blip r:embed="rId8"/>
                      <a:stretch>
                        <a:fillRect/>
                      </a:stretch>
                    </p:blipFill>
                    <p:spPr>
                      <a:xfrm>
                        <a:off x="502285" y="1117600"/>
                        <a:ext cx="1024890" cy="615315"/>
                      </a:xfrm>
                      <a:prstGeom prst="rect">
                        <a:avLst/>
                      </a:prstGeom>
                      <a:noFill/>
                      <a:ln w="38100">
                        <a:noFill/>
                        <a:miter/>
                      </a:ln>
                    </p:spPr>
                  </p:pic>
                </p:oleObj>
              </mc:Fallback>
            </mc:AlternateContent>
          </a:graphicData>
        </a:graphic>
      </p:graphicFrame>
      <p:graphicFrame>
        <p:nvGraphicFramePr>
          <p:cNvPr id="9" name="Picture 645"/>
          <p:cNvGraphicFramePr>
            <a:graphicFrameLocks noChangeAspect="1"/>
          </p:cNvGraphicFramePr>
          <p:nvPr/>
        </p:nvGraphicFramePr>
        <p:xfrm>
          <a:off x="1936115" y="1117600"/>
          <a:ext cx="888365" cy="615315"/>
        </p:xfrm>
        <a:graphic>
          <a:graphicData uri="http://schemas.openxmlformats.org/presentationml/2006/ole">
            <mc:AlternateContent xmlns:mc="http://schemas.openxmlformats.org/markup-compatibility/2006">
              <mc:Choice xmlns:v="urn:schemas-microsoft-com:vml" Requires="v">
                <p:oleObj spid="_x0000_s100607" r:id="rId9" imgW="332105" imgH="229870" progId="Equation.DSMT4">
                  <p:embed/>
                </p:oleObj>
              </mc:Choice>
              <mc:Fallback>
                <p:oleObj r:id="rId9" imgW="332105" imgH="229870" progId="Equation.DSMT4">
                  <p:embed/>
                  <p:pic>
                    <p:nvPicPr>
                      <p:cNvPr id="0" name="Picture 645"/>
                      <p:cNvPicPr/>
                      <p:nvPr/>
                    </p:nvPicPr>
                    <p:blipFill>
                      <a:blip r:embed="rId10"/>
                      <a:stretch>
                        <a:fillRect/>
                      </a:stretch>
                    </p:blipFill>
                    <p:spPr>
                      <a:xfrm>
                        <a:off x="1936115" y="1117600"/>
                        <a:ext cx="888365" cy="615315"/>
                      </a:xfrm>
                      <a:prstGeom prst="rect">
                        <a:avLst/>
                      </a:prstGeom>
                      <a:noFill/>
                      <a:ln w="38100">
                        <a:noFill/>
                        <a:miter/>
                      </a:ln>
                    </p:spPr>
                  </p:pic>
                </p:oleObj>
              </mc:Fallback>
            </mc:AlternateContent>
          </a:graphicData>
        </a:graphic>
      </p:graphicFrame>
      <p:graphicFrame>
        <p:nvGraphicFramePr>
          <p:cNvPr id="10" name="Picture 646"/>
          <p:cNvGraphicFramePr>
            <a:graphicFrameLocks noChangeAspect="1"/>
          </p:cNvGraphicFramePr>
          <p:nvPr/>
        </p:nvGraphicFramePr>
        <p:xfrm>
          <a:off x="6727825" y="1158240"/>
          <a:ext cx="956310" cy="534670"/>
        </p:xfrm>
        <a:graphic>
          <a:graphicData uri="http://schemas.openxmlformats.org/presentationml/2006/ole">
            <mc:AlternateContent xmlns:mc="http://schemas.openxmlformats.org/markup-compatibility/2006">
              <mc:Choice xmlns:v="urn:schemas-microsoft-com:vml" Requires="v">
                <p:oleObj spid="_x0000_s100608" r:id="rId11" imgW="318770" imgH="178435" progId="Equation.DSMT4">
                  <p:embed/>
                </p:oleObj>
              </mc:Choice>
              <mc:Fallback>
                <p:oleObj r:id="rId11" imgW="318770" imgH="178435" progId="Equation.DSMT4">
                  <p:embed/>
                  <p:pic>
                    <p:nvPicPr>
                      <p:cNvPr id="0" name="Picture 646"/>
                      <p:cNvPicPr/>
                      <p:nvPr/>
                    </p:nvPicPr>
                    <p:blipFill>
                      <a:blip r:embed="rId12"/>
                      <a:stretch>
                        <a:fillRect/>
                      </a:stretch>
                    </p:blipFill>
                    <p:spPr>
                      <a:xfrm>
                        <a:off x="6727825" y="1158240"/>
                        <a:ext cx="956310" cy="534670"/>
                      </a:xfrm>
                      <a:prstGeom prst="rect">
                        <a:avLst/>
                      </a:prstGeom>
                      <a:noFill/>
                      <a:ln w="38100">
                        <a:noFill/>
                        <a:miter/>
                      </a:ln>
                    </p:spPr>
                  </p:pic>
                </p:oleObj>
              </mc:Fallback>
            </mc:AlternateContent>
          </a:graphicData>
        </a:graphic>
      </p:graphicFrame>
      <p:graphicFrame>
        <p:nvGraphicFramePr>
          <p:cNvPr id="11" name="Picture 647"/>
          <p:cNvGraphicFramePr>
            <a:graphicFrameLocks noChangeAspect="1"/>
          </p:cNvGraphicFramePr>
          <p:nvPr/>
        </p:nvGraphicFramePr>
        <p:xfrm>
          <a:off x="502285" y="1732915"/>
          <a:ext cx="830580" cy="534035"/>
        </p:xfrm>
        <a:graphic>
          <a:graphicData uri="http://schemas.openxmlformats.org/presentationml/2006/ole">
            <mc:AlternateContent xmlns:mc="http://schemas.openxmlformats.org/markup-compatibility/2006">
              <mc:Choice xmlns:v="urn:schemas-microsoft-com:vml" Requires="v">
                <p:oleObj spid="_x0000_s100609" r:id="rId13" imgW="357505" imgH="229870" progId="Equation.DSMT4">
                  <p:embed/>
                </p:oleObj>
              </mc:Choice>
              <mc:Fallback>
                <p:oleObj r:id="rId13" imgW="357505" imgH="229870" progId="Equation.DSMT4">
                  <p:embed/>
                  <p:pic>
                    <p:nvPicPr>
                      <p:cNvPr id="0" name="Picture 647"/>
                      <p:cNvPicPr/>
                      <p:nvPr/>
                    </p:nvPicPr>
                    <p:blipFill>
                      <a:blip r:embed="rId14"/>
                      <a:stretch>
                        <a:fillRect/>
                      </a:stretch>
                    </p:blipFill>
                    <p:spPr>
                      <a:xfrm>
                        <a:off x="502285" y="1732915"/>
                        <a:ext cx="830580" cy="534035"/>
                      </a:xfrm>
                      <a:prstGeom prst="rect">
                        <a:avLst/>
                      </a:prstGeom>
                      <a:noFill/>
                      <a:ln w="38100">
                        <a:noFill/>
                        <a:miter/>
                      </a:ln>
                    </p:spPr>
                  </p:pic>
                </p:oleObj>
              </mc:Fallback>
            </mc:AlternateContent>
          </a:graphicData>
        </a:graphic>
      </p:graphicFrame>
      <p:graphicFrame>
        <p:nvGraphicFramePr>
          <p:cNvPr id="12" name="Picture 648"/>
          <p:cNvGraphicFramePr>
            <a:graphicFrameLocks noChangeAspect="1"/>
          </p:cNvGraphicFramePr>
          <p:nvPr/>
        </p:nvGraphicFramePr>
        <p:xfrm>
          <a:off x="1936115" y="1732915"/>
          <a:ext cx="711835" cy="534035"/>
        </p:xfrm>
        <a:graphic>
          <a:graphicData uri="http://schemas.openxmlformats.org/presentationml/2006/ole">
            <mc:AlternateContent xmlns:mc="http://schemas.openxmlformats.org/markup-compatibility/2006">
              <mc:Choice xmlns:v="urn:schemas-microsoft-com:vml" Requires="v">
                <p:oleObj spid="_x0000_s100610" r:id="rId15" imgW="306705" imgH="229870" progId="Equation.DSMT4">
                  <p:embed/>
                </p:oleObj>
              </mc:Choice>
              <mc:Fallback>
                <p:oleObj r:id="rId15" imgW="306705" imgH="229870" progId="Equation.DSMT4">
                  <p:embed/>
                  <p:pic>
                    <p:nvPicPr>
                      <p:cNvPr id="0" name="Picture 648"/>
                      <p:cNvPicPr/>
                      <p:nvPr/>
                    </p:nvPicPr>
                    <p:blipFill>
                      <a:blip r:embed="rId16"/>
                      <a:stretch>
                        <a:fillRect/>
                      </a:stretch>
                    </p:blipFill>
                    <p:spPr>
                      <a:xfrm>
                        <a:off x="1936115" y="1732915"/>
                        <a:ext cx="711835" cy="534035"/>
                      </a:xfrm>
                      <a:prstGeom prst="rect">
                        <a:avLst/>
                      </a:prstGeom>
                      <a:noFill/>
                      <a:ln w="38100">
                        <a:noFill/>
                        <a:miter/>
                      </a:ln>
                    </p:spPr>
                  </p:pic>
                </p:oleObj>
              </mc:Fallback>
            </mc:AlternateContent>
          </a:graphicData>
        </a:graphic>
      </p:graphicFrame>
      <p:graphicFrame>
        <p:nvGraphicFramePr>
          <p:cNvPr id="13" name="Picture 647"/>
          <p:cNvGraphicFramePr>
            <a:graphicFrameLocks noChangeAspect="1"/>
          </p:cNvGraphicFramePr>
          <p:nvPr/>
        </p:nvGraphicFramePr>
        <p:xfrm>
          <a:off x="502285" y="2363470"/>
          <a:ext cx="830580" cy="534035"/>
        </p:xfrm>
        <a:graphic>
          <a:graphicData uri="http://schemas.openxmlformats.org/presentationml/2006/ole">
            <mc:AlternateContent xmlns:mc="http://schemas.openxmlformats.org/markup-compatibility/2006">
              <mc:Choice xmlns:v="urn:schemas-microsoft-com:vml" Requires="v">
                <p:oleObj spid="_x0000_s100611" r:id="rId17" imgW="357505" imgH="229870" progId="Equation.DSMT4">
                  <p:embed/>
                </p:oleObj>
              </mc:Choice>
              <mc:Fallback>
                <p:oleObj r:id="rId17" imgW="357505" imgH="229870" progId="Equation.DSMT4">
                  <p:embed/>
                  <p:pic>
                    <p:nvPicPr>
                      <p:cNvPr id="0" name="Picture 647"/>
                      <p:cNvPicPr/>
                      <p:nvPr/>
                    </p:nvPicPr>
                    <p:blipFill>
                      <a:blip r:embed="rId14"/>
                      <a:stretch>
                        <a:fillRect/>
                      </a:stretch>
                    </p:blipFill>
                    <p:spPr>
                      <a:xfrm>
                        <a:off x="502285" y="2363470"/>
                        <a:ext cx="830580" cy="534035"/>
                      </a:xfrm>
                      <a:prstGeom prst="rect">
                        <a:avLst/>
                      </a:prstGeom>
                      <a:noFill/>
                      <a:ln w="38100">
                        <a:noFill/>
                        <a:miter/>
                      </a:ln>
                    </p:spPr>
                  </p:pic>
                </p:oleObj>
              </mc:Fallback>
            </mc:AlternateContent>
          </a:graphicData>
        </a:graphic>
      </p:graphicFrame>
      <p:graphicFrame>
        <p:nvGraphicFramePr>
          <p:cNvPr id="14" name="Picture 648"/>
          <p:cNvGraphicFramePr>
            <a:graphicFrameLocks noChangeAspect="1"/>
          </p:cNvGraphicFramePr>
          <p:nvPr/>
        </p:nvGraphicFramePr>
        <p:xfrm>
          <a:off x="1814830" y="2321560"/>
          <a:ext cx="711835" cy="534035"/>
        </p:xfrm>
        <a:graphic>
          <a:graphicData uri="http://schemas.openxmlformats.org/presentationml/2006/ole">
            <mc:AlternateContent xmlns:mc="http://schemas.openxmlformats.org/markup-compatibility/2006">
              <mc:Choice xmlns:v="urn:schemas-microsoft-com:vml" Requires="v">
                <p:oleObj spid="_x0000_s100612" r:id="rId18" imgW="306705" imgH="229870" progId="Equation.DSMT4">
                  <p:embed/>
                </p:oleObj>
              </mc:Choice>
              <mc:Fallback>
                <p:oleObj r:id="rId18" imgW="306705" imgH="229870" progId="Equation.DSMT4">
                  <p:embed/>
                  <p:pic>
                    <p:nvPicPr>
                      <p:cNvPr id="0" name="Picture 648"/>
                      <p:cNvPicPr/>
                      <p:nvPr/>
                    </p:nvPicPr>
                    <p:blipFill>
                      <a:blip r:embed="rId16"/>
                      <a:stretch>
                        <a:fillRect/>
                      </a:stretch>
                    </p:blipFill>
                    <p:spPr>
                      <a:xfrm>
                        <a:off x="1814830" y="2321560"/>
                        <a:ext cx="711835" cy="534035"/>
                      </a:xfrm>
                      <a:prstGeom prst="rect">
                        <a:avLst/>
                      </a:prstGeom>
                      <a:noFill/>
                      <a:ln w="38100">
                        <a:noFill/>
                        <a:miter/>
                      </a:ln>
                    </p:spPr>
                  </p:pic>
                </p:oleObj>
              </mc:Fallback>
            </mc:AlternateContent>
          </a:graphicData>
        </a:graphic>
      </p:graphicFrame>
      <p:graphicFrame>
        <p:nvGraphicFramePr>
          <p:cNvPr id="20" name="对象 -2147482006"/>
          <p:cNvGraphicFramePr>
            <a:graphicFrameLocks noChangeAspect="1"/>
          </p:cNvGraphicFramePr>
          <p:nvPr/>
        </p:nvGraphicFramePr>
        <p:xfrm>
          <a:off x="2380297" y="3286760"/>
          <a:ext cx="4902634" cy="2247900"/>
        </p:xfrm>
        <a:graphic>
          <a:graphicData uri="http://schemas.openxmlformats.org/presentationml/2006/ole">
            <mc:AlternateContent xmlns:mc="http://schemas.openxmlformats.org/markup-compatibility/2006">
              <mc:Choice xmlns:v="urn:schemas-microsoft-com:vml" Requires="v">
                <p:oleObj spid="_x0000_s100613" r:id="rId19" imgW="1828800" imgH="838200" progId="Equation.DSMT4">
                  <p:embed/>
                </p:oleObj>
              </mc:Choice>
              <mc:Fallback>
                <p:oleObj r:id="rId19" imgW="1828800" imgH="838200" progId="Equation.DSMT4">
                  <p:embed/>
                  <p:pic>
                    <p:nvPicPr>
                      <p:cNvPr id="0" name="对象 -2147482006"/>
                      <p:cNvPicPr/>
                      <p:nvPr/>
                    </p:nvPicPr>
                    <p:blipFill>
                      <a:blip r:embed="rId20"/>
                      <a:stretch>
                        <a:fillRect/>
                      </a:stretch>
                    </p:blipFill>
                    <p:spPr>
                      <a:xfrm>
                        <a:off x="2380297" y="3286760"/>
                        <a:ext cx="4902634" cy="2247900"/>
                      </a:xfrm>
                      <a:prstGeom prst="rect">
                        <a:avLst/>
                      </a:prstGeom>
                      <a:noFill/>
                      <a:ln w="38100">
                        <a:noFill/>
                        <a:miter/>
                      </a:ln>
                    </p:spPr>
                  </p:pic>
                </p:oleObj>
              </mc:Fallback>
            </mc:AlternateContent>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502920"/>
            <a:ext cx="8139430" cy="5992495"/>
          </a:xfrm>
        </p:spPr>
        <p:txBody>
          <a:bodyPr/>
          <a:lstStyle/>
          <a:p>
            <a:pPr marL="0" indent="0">
              <a:lnSpc>
                <a:spcPct val="120000"/>
              </a:lnSpc>
              <a:spcAft>
                <a:spcPts val="0"/>
              </a:spcAft>
              <a:buNone/>
            </a:pPr>
            <a:r>
              <a:rPr lang="zh-CN" altLang="en-US" sz="3200">
                <a:solidFill>
                  <a:schemeClr val="tx1"/>
                </a:solidFill>
              </a:rPr>
              <a:t>例如当选取   、 和   作为系统输出时，其表达式可写成</a:t>
            </a:r>
            <a:r>
              <a:rPr lang="en-US" altLang="zh-CN" sz="3200">
                <a:solidFill>
                  <a:schemeClr val="tx1"/>
                </a:solidFill>
              </a:rPr>
              <a:t>:</a:t>
            </a:r>
            <a:endParaRPr lang="en-US" altLang="zh-CN" sz="3200" dirty="0">
              <a:solidFill>
                <a:schemeClr val="tx1"/>
              </a:solidFill>
            </a:endParaRPr>
          </a:p>
        </p:txBody>
      </p:sp>
      <p:graphicFrame>
        <p:nvGraphicFramePr>
          <p:cNvPr id="20" name="Picture 651"/>
          <p:cNvGraphicFramePr>
            <a:graphicFrameLocks noChangeAspect="1"/>
          </p:cNvGraphicFramePr>
          <p:nvPr/>
        </p:nvGraphicFramePr>
        <p:xfrm>
          <a:off x="2682875" y="502920"/>
          <a:ext cx="431800" cy="706755"/>
        </p:xfrm>
        <a:graphic>
          <a:graphicData uri="http://schemas.openxmlformats.org/presentationml/2006/ole">
            <mc:AlternateContent xmlns:mc="http://schemas.openxmlformats.org/markup-compatibility/2006">
              <mc:Choice xmlns:v="urn:schemas-microsoft-com:vml" Requires="v">
                <p:oleObj spid="_x0000_s101528" r:id="rId4" imgW="140970" imgH="230505" progId="Equation.DSMT4">
                  <p:embed/>
                </p:oleObj>
              </mc:Choice>
              <mc:Fallback>
                <p:oleObj r:id="rId4" imgW="140970" imgH="230505" progId="Equation.DSMT4">
                  <p:embed/>
                  <p:pic>
                    <p:nvPicPr>
                      <p:cNvPr id="0" name="图片 16"/>
                      <p:cNvPicPr/>
                      <p:nvPr/>
                    </p:nvPicPr>
                    <p:blipFill>
                      <a:blip r:embed="rId5"/>
                      <a:stretch>
                        <a:fillRect/>
                      </a:stretch>
                    </p:blipFill>
                    <p:spPr>
                      <a:xfrm>
                        <a:off x="2682875" y="502920"/>
                        <a:ext cx="431800" cy="706755"/>
                      </a:xfrm>
                      <a:prstGeom prst="rect">
                        <a:avLst/>
                      </a:prstGeom>
                      <a:noFill/>
                      <a:ln w="38100">
                        <a:noFill/>
                        <a:miter/>
                      </a:ln>
                    </p:spPr>
                  </p:pic>
                </p:oleObj>
              </mc:Fallback>
            </mc:AlternateContent>
          </a:graphicData>
        </a:graphic>
      </p:graphicFrame>
      <p:graphicFrame>
        <p:nvGraphicFramePr>
          <p:cNvPr id="22" name="对象 -2147481993"/>
          <p:cNvGraphicFramePr>
            <a:graphicFrameLocks noChangeAspect="1"/>
          </p:cNvGraphicFramePr>
          <p:nvPr/>
        </p:nvGraphicFramePr>
        <p:xfrm>
          <a:off x="3203575" y="456565"/>
          <a:ext cx="492760" cy="635635"/>
        </p:xfrm>
        <a:graphic>
          <a:graphicData uri="http://schemas.openxmlformats.org/presentationml/2006/ole">
            <mc:AlternateContent xmlns:mc="http://schemas.openxmlformats.org/markup-compatibility/2006">
              <mc:Choice xmlns:v="urn:schemas-microsoft-com:vml" Requires="v">
                <p:oleObj spid="_x0000_s101529" r:id="rId6" imgW="177800" imgH="227965" progId="Equation.DSMT4">
                  <p:embed/>
                </p:oleObj>
              </mc:Choice>
              <mc:Fallback>
                <p:oleObj r:id="rId6" imgW="177800" imgH="227965" progId="Equation.DSMT4">
                  <p:embed/>
                  <p:pic>
                    <p:nvPicPr>
                      <p:cNvPr id="0" name="图片 17"/>
                      <p:cNvPicPr/>
                      <p:nvPr/>
                    </p:nvPicPr>
                    <p:blipFill>
                      <a:blip r:embed="rId7"/>
                      <a:stretch>
                        <a:fillRect/>
                      </a:stretch>
                    </p:blipFill>
                    <p:spPr>
                      <a:xfrm>
                        <a:off x="3203575" y="456565"/>
                        <a:ext cx="492760" cy="635635"/>
                      </a:xfrm>
                      <a:prstGeom prst="rect">
                        <a:avLst/>
                      </a:prstGeom>
                      <a:noFill/>
                      <a:ln w="38100">
                        <a:noFill/>
                        <a:miter/>
                      </a:ln>
                    </p:spPr>
                  </p:pic>
                </p:oleObj>
              </mc:Fallback>
            </mc:AlternateContent>
          </a:graphicData>
        </a:graphic>
      </p:graphicFrame>
      <p:graphicFrame>
        <p:nvGraphicFramePr>
          <p:cNvPr id="24" name="对象 -2147481992"/>
          <p:cNvGraphicFramePr>
            <a:graphicFrameLocks noChangeAspect="1"/>
          </p:cNvGraphicFramePr>
          <p:nvPr/>
        </p:nvGraphicFramePr>
        <p:xfrm>
          <a:off x="4171950" y="492125"/>
          <a:ext cx="400050" cy="600075"/>
        </p:xfrm>
        <a:graphic>
          <a:graphicData uri="http://schemas.openxmlformats.org/presentationml/2006/ole">
            <mc:AlternateContent xmlns:mc="http://schemas.openxmlformats.org/markup-compatibility/2006">
              <mc:Choice xmlns:v="urn:schemas-microsoft-com:vml" Requires="v">
                <p:oleObj spid="_x0000_s101530" r:id="rId8" imgW="152400" imgH="228600" progId="Equation.DSMT4">
                  <p:embed/>
                </p:oleObj>
              </mc:Choice>
              <mc:Fallback>
                <p:oleObj r:id="rId8" imgW="152400" imgH="228600" progId="Equation.DSMT4">
                  <p:embed/>
                  <p:pic>
                    <p:nvPicPr>
                      <p:cNvPr id="0" name="图片 18"/>
                      <p:cNvPicPr/>
                      <p:nvPr/>
                    </p:nvPicPr>
                    <p:blipFill>
                      <a:blip r:embed="rId9"/>
                      <a:stretch>
                        <a:fillRect/>
                      </a:stretch>
                    </p:blipFill>
                    <p:spPr>
                      <a:xfrm>
                        <a:off x="4171950" y="492125"/>
                        <a:ext cx="400050" cy="600075"/>
                      </a:xfrm>
                      <a:prstGeom prst="rect">
                        <a:avLst/>
                      </a:prstGeom>
                      <a:noFill/>
                      <a:ln w="38100">
                        <a:noFill/>
                        <a:miter/>
                      </a:ln>
                    </p:spPr>
                  </p:pic>
                </p:oleObj>
              </mc:Fallback>
            </mc:AlternateContent>
          </a:graphicData>
        </a:graphic>
      </p:graphicFrame>
      <p:graphicFrame>
        <p:nvGraphicFramePr>
          <p:cNvPr id="26" name="对象 -2147481991"/>
          <p:cNvGraphicFramePr>
            <a:graphicFrameLocks noChangeAspect="1"/>
          </p:cNvGraphicFramePr>
          <p:nvPr/>
        </p:nvGraphicFramePr>
        <p:xfrm>
          <a:off x="5576764" y="1928812"/>
          <a:ext cx="3485418" cy="2547620"/>
        </p:xfrm>
        <a:graphic>
          <a:graphicData uri="http://schemas.openxmlformats.org/presentationml/2006/ole">
            <mc:AlternateContent xmlns:mc="http://schemas.openxmlformats.org/markup-compatibility/2006">
              <mc:Choice xmlns:v="urn:schemas-microsoft-com:vml" Requires="v">
                <p:oleObj spid="_x0000_s101531" r:id="rId10" imgW="1459865" imgH="1066165" progId="Equation.DSMT4">
                  <p:embed/>
                </p:oleObj>
              </mc:Choice>
              <mc:Fallback>
                <p:oleObj r:id="rId10" imgW="1459865" imgH="1066165" progId="Equation.DSMT4">
                  <p:embed/>
                  <p:pic>
                    <p:nvPicPr>
                      <p:cNvPr id="0" name="图片 19"/>
                      <p:cNvPicPr/>
                      <p:nvPr/>
                    </p:nvPicPr>
                    <p:blipFill>
                      <a:blip r:embed="rId11"/>
                      <a:stretch>
                        <a:fillRect/>
                      </a:stretch>
                    </p:blipFill>
                    <p:spPr>
                      <a:xfrm>
                        <a:off x="5576764" y="1928812"/>
                        <a:ext cx="3485418" cy="2547620"/>
                      </a:xfrm>
                      <a:prstGeom prst="rect">
                        <a:avLst/>
                      </a:prstGeom>
                      <a:noFill/>
                      <a:ln w="38100">
                        <a:noFill/>
                        <a:miter/>
                      </a:ln>
                    </p:spPr>
                  </p:pic>
                </p:oleObj>
              </mc:Fallback>
            </mc:AlternateContent>
          </a:graphicData>
        </a:graphic>
      </p:graphicFrame>
      <p:sp>
        <p:nvSpPr>
          <p:cNvPr id="28" name="文本框 27"/>
          <p:cNvSpPr txBox="1"/>
          <p:nvPr/>
        </p:nvSpPr>
        <p:spPr>
          <a:xfrm>
            <a:off x="1238885" y="4780597"/>
            <a:ext cx="8153400" cy="583565"/>
          </a:xfrm>
          <a:prstGeom prst="rect">
            <a:avLst/>
          </a:prstGeom>
          <a:noFill/>
        </p:spPr>
        <p:txBody>
          <a:bodyPr wrap="square" rtlCol="0">
            <a:spAutoFit/>
          </a:bodyPr>
          <a:lstStyle/>
          <a:p>
            <a:r>
              <a:rPr lang="zh-CN" altLang="en-US" sz="3200" dirty="0"/>
              <a:t>上式称为例图所示系统的</a:t>
            </a:r>
            <a:r>
              <a:rPr lang="zh-CN" altLang="en-US" sz="3200" b="1" dirty="0">
                <a:solidFill>
                  <a:srgbClr val="FF0000"/>
                </a:solidFill>
              </a:rPr>
              <a:t>输出方程</a:t>
            </a:r>
            <a:r>
              <a:rPr lang="zh-CN" altLang="en-US" sz="3200" dirty="0"/>
              <a:t>。</a:t>
            </a:r>
          </a:p>
        </p:txBody>
      </p:sp>
      <p:graphicFrame>
        <p:nvGraphicFramePr>
          <p:cNvPr id="17" name="对象 -2147482008"/>
          <p:cNvGraphicFramePr>
            <a:graphicFrameLocks noChangeAspect="1"/>
          </p:cNvGraphicFramePr>
          <p:nvPr/>
        </p:nvGraphicFramePr>
        <p:xfrm>
          <a:off x="169642" y="2365057"/>
          <a:ext cx="4757420" cy="883285"/>
        </p:xfrm>
        <a:graphic>
          <a:graphicData uri="http://schemas.openxmlformats.org/presentationml/2006/ole">
            <mc:AlternateContent xmlns:mc="http://schemas.openxmlformats.org/markup-compatibility/2006">
              <mc:Choice xmlns:v="urn:schemas-microsoft-com:vml" Requires="v">
                <p:oleObj spid="_x0000_s101532" r:id="rId12" imgW="2120265" imgH="393700" progId="Equation.DSMT4">
                  <p:embed/>
                </p:oleObj>
              </mc:Choice>
              <mc:Fallback>
                <p:oleObj r:id="rId12" imgW="2120265" imgH="393700" progId="Equation.DSMT4">
                  <p:embed/>
                  <p:pic>
                    <p:nvPicPr>
                      <p:cNvPr id="0" name="对象 -2147482008"/>
                      <p:cNvPicPr/>
                      <p:nvPr/>
                    </p:nvPicPr>
                    <p:blipFill>
                      <a:blip r:embed="rId13"/>
                      <a:stretch>
                        <a:fillRect/>
                      </a:stretch>
                    </p:blipFill>
                    <p:spPr>
                      <a:xfrm>
                        <a:off x="169642" y="2365057"/>
                        <a:ext cx="4757420" cy="883285"/>
                      </a:xfrm>
                      <a:prstGeom prst="rect">
                        <a:avLst/>
                      </a:prstGeom>
                      <a:noFill/>
                      <a:ln w="38100">
                        <a:noFill/>
                        <a:miter/>
                      </a:ln>
                    </p:spPr>
                  </p:pic>
                </p:oleObj>
              </mc:Fallback>
            </mc:AlternateContent>
          </a:graphicData>
        </a:graphic>
      </p:graphicFrame>
      <p:graphicFrame>
        <p:nvGraphicFramePr>
          <p:cNvPr id="19" name="对象 -2147482007"/>
          <p:cNvGraphicFramePr>
            <a:graphicFrameLocks noChangeAspect="1"/>
          </p:cNvGraphicFramePr>
          <p:nvPr/>
        </p:nvGraphicFramePr>
        <p:xfrm>
          <a:off x="1151987" y="3570922"/>
          <a:ext cx="2752090" cy="601345"/>
        </p:xfrm>
        <a:graphic>
          <a:graphicData uri="http://schemas.openxmlformats.org/presentationml/2006/ole">
            <mc:AlternateContent xmlns:mc="http://schemas.openxmlformats.org/markup-compatibility/2006">
              <mc:Choice xmlns:v="urn:schemas-microsoft-com:vml" Requires="v">
                <p:oleObj spid="_x0000_s101533" r:id="rId14" imgW="1104265" imgH="241300" progId="Equation.DSMT4">
                  <p:embed/>
                </p:oleObj>
              </mc:Choice>
              <mc:Fallback>
                <p:oleObj r:id="rId14" imgW="1104265" imgH="241300" progId="Equation.DSMT4">
                  <p:embed/>
                  <p:pic>
                    <p:nvPicPr>
                      <p:cNvPr id="0" name="对象 -2147482007"/>
                      <p:cNvPicPr/>
                      <p:nvPr/>
                    </p:nvPicPr>
                    <p:blipFill>
                      <a:blip r:embed="rId15"/>
                      <a:stretch>
                        <a:fillRect/>
                      </a:stretch>
                    </p:blipFill>
                    <p:spPr>
                      <a:xfrm>
                        <a:off x="1151987" y="3570922"/>
                        <a:ext cx="2752090" cy="601345"/>
                      </a:xfrm>
                      <a:prstGeom prst="rect">
                        <a:avLst/>
                      </a:prstGeom>
                      <a:noFill/>
                      <a:ln w="38100">
                        <a:noFill/>
                        <a:miter/>
                      </a:ln>
                    </p:spPr>
                  </p:pic>
                </p:oleObj>
              </mc:Fallback>
            </mc:AlternateContent>
          </a:graphicData>
        </a:graphic>
      </p:graphicFrame>
      <p:sp>
        <p:nvSpPr>
          <p:cNvPr id="6" name="箭头: 右 5"/>
          <p:cNvSpPr/>
          <p:nvPr/>
        </p:nvSpPr>
        <p:spPr>
          <a:xfrm>
            <a:off x="5180034" y="3064192"/>
            <a:ext cx="793459" cy="368300"/>
          </a:xfrm>
          <a:prstGeom prst="rightArrow">
            <a:avLst>
              <a:gd name="adj1" fmla="val 50000"/>
              <a:gd name="adj2" fmla="val 105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14400" y="5915302"/>
            <a:ext cx="7632700" cy="523220"/>
          </a:xfrm>
          <a:prstGeom prst="rect">
            <a:avLst/>
          </a:prstGeom>
          <a:noFill/>
        </p:spPr>
        <p:txBody>
          <a:bodyPr wrap="square">
            <a:spAutoFit/>
          </a:bodyPr>
          <a:lstStyle/>
          <a:p>
            <a:r>
              <a:rPr lang="zh-CN" altLang="en-US" sz="2800" b="1" dirty="0">
                <a:solidFill>
                  <a:srgbClr val="0A2B77"/>
                </a:solidFill>
              </a:rPr>
              <a:t>输出与状态变量和当前输入之间关系的方程</a:t>
            </a:r>
          </a:p>
        </p:txBody>
      </p:sp>
    </p:spTree>
    <p:custDataLst>
      <p:tags r:id="rId2"/>
    </p:custDataLst>
  </p:cSld>
  <p:clrMapOvr>
    <a:masterClrMapping/>
  </p:clrMapOvr>
  <p:transition>
    <p:push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339090"/>
            <a:ext cx="8139430" cy="2249805"/>
          </a:xfrm>
        </p:spPr>
        <p:txBody>
          <a:bodyPr/>
          <a:lstStyle/>
          <a:p>
            <a:pPr marL="0" indent="0">
              <a:lnSpc>
                <a:spcPct val="140000"/>
              </a:lnSpc>
              <a:buNone/>
            </a:pPr>
            <a:r>
              <a:rPr lang="zh-CN" altLang="en-US" sz="3200">
                <a:solidFill>
                  <a:schemeClr val="tx1"/>
                </a:solidFill>
              </a:rPr>
              <a:t>（3）习惯上，状态方程和输出方程常用矩阵形式来表示，如例图所示电路系统的</a:t>
            </a:r>
            <a:r>
              <a:rPr lang="zh-CN" altLang="en-US" sz="3200" b="1">
                <a:gradFill>
                  <a:gsLst>
                    <a:gs pos="0">
                      <a:srgbClr val="012D86"/>
                    </a:gs>
                    <a:gs pos="100000">
                      <a:srgbClr val="0E2557"/>
                    </a:gs>
                  </a:gsLst>
                  <a:lin scaled="0"/>
                </a:gradFill>
              </a:rPr>
              <a:t>状态方程</a:t>
            </a:r>
            <a:r>
              <a:rPr lang="zh-CN" altLang="en-US" sz="3200">
                <a:solidFill>
                  <a:schemeClr val="tx1"/>
                </a:solidFill>
              </a:rPr>
              <a:t>和</a:t>
            </a:r>
            <a:r>
              <a:rPr lang="zh-CN" altLang="en-US" sz="3200" b="1">
                <a:gradFill>
                  <a:gsLst>
                    <a:gs pos="0">
                      <a:srgbClr val="012D86"/>
                    </a:gs>
                    <a:gs pos="100000">
                      <a:srgbClr val="0E2557"/>
                    </a:gs>
                  </a:gsLst>
                  <a:lin scaled="0"/>
                </a:gradFill>
              </a:rPr>
              <a:t>输出方程</a:t>
            </a:r>
            <a:r>
              <a:rPr lang="zh-CN" altLang="en-US" sz="3200">
                <a:solidFill>
                  <a:schemeClr val="tx1"/>
                </a:solidFill>
              </a:rPr>
              <a:t>可以写为</a:t>
            </a:r>
          </a:p>
        </p:txBody>
      </p:sp>
      <p:graphicFrame>
        <p:nvGraphicFramePr>
          <p:cNvPr id="2" name="对象 -2147481990"/>
          <p:cNvGraphicFramePr>
            <a:graphicFrameLocks noChangeAspect="1"/>
          </p:cNvGraphicFramePr>
          <p:nvPr/>
        </p:nvGraphicFramePr>
        <p:xfrm>
          <a:off x="1847215" y="2588895"/>
          <a:ext cx="5450205" cy="1681480"/>
        </p:xfrm>
        <a:graphic>
          <a:graphicData uri="http://schemas.openxmlformats.org/presentationml/2006/ole">
            <mc:AlternateContent xmlns:mc="http://schemas.openxmlformats.org/markup-compatibility/2006">
              <mc:Choice xmlns:v="urn:schemas-microsoft-com:vml" Requires="v">
                <p:oleObj spid="_x0000_s102477" r:id="rId4" imgW="2552700" imgH="787400" progId="Equation.DSMT4">
                  <p:embed/>
                </p:oleObj>
              </mc:Choice>
              <mc:Fallback>
                <p:oleObj r:id="rId4" imgW="2552700" imgH="787400" progId="Equation.DSMT4">
                  <p:embed/>
                  <p:pic>
                    <p:nvPicPr>
                      <p:cNvPr id="0" name="图片 3075"/>
                      <p:cNvPicPr/>
                      <p:nvPr/>
                    </p:nvPicPr>
                    <p:blipFill>
                      <a:blip r:embed="rId5"/>
                      <a:stretch>
                        <a:fillRect/>
                      </a:stretch>
                    </p:blipFill>
                    <p:spPr>
                      <a:xfrm>
                        <a:off x="1847215" y="2588895"/>
                        <a:ext cx="5450205" cy="1681480"/>
                      </a:xfrm>
                      <a:prstGeom prst="rect">
                        <a:avLst/>
                      </a:prstGeom>
                      <a:noFill/>
                      <a:ln w="38100">
                        <a:noFill/>
                        <a:miter/>
                      </a:ln>
                    </p:spPr>
                  </p:pic>
                </p:oleObj>
              </mc:Fallback>
            </mc:AlternateContent>
          </a:graphicData>
        </a:graphic>
      </p:graphicFrame>
      <p:graphicFrame>
        <p:nvGraphicFramePr>
          <p:cNvPr id="4" name="对象 -2147481989"/>
          <p:cNvGraphicFramePr>
            <a:graphicFrameLocks noChangeAspect="1"/>
          </p:cNvGraphicFramePr>
          <p:nvPr/>
        </p:nvGraphicFramePr>
        <p:xfrm>
          <a:off x="1910715" y="4458335"/>
          <a:ext cx="5323205" cy="1764665"/>
        </p:xfrm>
        <a:graphic>
          <a:graphicData uri="http://schemas.openxmlformats.org/presentationml/2006/ole">
            <mc:AlternateContent xmlns:mc="http://schemas.openxmlformats.org/markup-compatibility/2006">
              <mc:Choice xmlns:v="urn:schemas-microsoft-com:vml" Requires="v">
                <p:oleObj spid="_x0000_s102478" r:id="rId6" imgW="2145665" imgH="711200" progId="Equation.DSMT4">
                  <p:embed/>
                </p:oleObj>
              </mc:Choice>
              <mc:Fallback>
                <p:oleObj r:id="rId6" imgW="2145665" imgH="711200" progId="Equation.DSMT4">
                  <p:embed/>
                  <p:pic>
                    <p:nvPicPr>
                      <p:cNvPr id="0" name="图片 3"/>
                      <p:cNvPicPr/>
                      <p:nvPr/>
                    </p:nvPicPr>
                    <p:blipFill>
                      <a:blip r:embed="rId7"/>
                      <a:stretch>
                        <a:fillRect/>
                      </a:stretch>
                    </p:blipFill>
                    <p:spPr>
                      <a:xfrm>
                        <a:off x="1910715" y="4458335"/>
                        <a:ext cx="5323205" cy="1764665"/>
                      </a:xfrm>
                      <a:prstGeom prst="rect">
                        <a:avLst/>
                      </a:prstGeom>
                      <a:noFill/>
                      <a:ln w="38100">
                        <a:noFill/>
                        <a:miter/>
                      </a:ln>
                    </p:spPr>
                  </p:pic>
                </p:oleObj>
              </mc:Fallback>
            </mc:AlternateContent>
          </a:graphicData>
        </a:graphic>
      </p:graphicFrame>
      <p:sp>
        <p:nvSpPr>
          <p:cNvPr id="6" name="文本框 5"/>
          <p:cNvSpPr txBox="1"/>
          <p:nvPr/>
        </p:nvSpPr>
        <p:spPr>
          <a:xfrm>
            <a:off x="509905" y="2814955"/>
            <a:ext cx="8197215" cy="583565"/>
          </a:xfrm>
          <a:prstGeom prst="rect">
            <a:avLst/>
          </a:prstGeom>
          <a:noFill/>
        </p:spPr>
        <p:txBody>
          <a:bodyPr wrap="square" rtlCol="0">
            <a:spAutoFit/>
          </a:bodyPr>
          <a:lstStyle/>
          <a:p>
            <a:r>
              <a:rPr lang="zh-CN" altLang="en-US" sz="3200"/>
              <a:t>写成一般形式如下：</a:t>
            </a:r>
          </a:p>
        </p:txBody>
      </p:sp>
      <p:graphicFrame>
        <p:nvGraphicFramePr>
          <p:cNvPr id="7" name="对象 -2147481988"/>
          <p:cNvGraphicFramePr>
            <a:graphicFrameLocks noChangeAspect="1"/>
          </p:cNvGraphicFramePr>
          <p:nvPr/>
        </p:nvGraphicFramePr>
        <p:xfrm>
          <a:off x="3520440" y="3518535"/>
          <a:ext cx="2104390" cy="1268730"/>
        </p:xfrm>
        <a:graphic>
          <a:graphicData uri="http://schemas.openxmlformats.org/presentationml/2006/ole">
            <mc:AlternateContent xmlns:mc="http://schemas.openxmlformats.org/markup-compatibility/2006">
              <mc:Choice xmlns:v="urn:schemas-microsoft-com:vml" Requires="v">
                <p:oleObj spid="_x0000_s102479" r:id="rId8" imgW="799465" imgH="482600" progId="Equation.DSMT4">
                  <p:embed/>
                </p:oleObj>
              </mc:Choice>
              <mc:Fallback>
                <p:oleObj r:id="rId8" imgW="799465" imgH="482600" progId="Equation.DSMT4">
                  <p:embed/>
                  <p:pic>
                    <p:nvPicPr>
                      <p:cNvPr id="0" name="图片 5"/>
                      <p:cNvPicPr/>
                      <p:nvPr/>
                    </p:nvPicPr>
                    <p:blipFill>
                      <a:blip r:embed="rId9"/>
                      <a:stretch>
                        <a:fillRect/>
                      </a:stretch>
                    </p:blipFill>
                    <p:spPr>
                      <a:xfrm>
                        <a:off x="3520440" y="3518535"/>
                        <a:ext cx="2104390" cy="1268730"/>
                      </a:xfrm>
                      <a:prstGeom prst="rect">
                        <a:avLst/>
                      </a:prstGeom>
                      <a:noFill/>
                      <a:ln w="38100">
                        <a:noFill/>
                        <a:miter/>
                      </a:ln>
                    </p:spPr>
                  </p:pic>
                </p:oleObj>
              </mc:Fallback>
            </mc:AlternateContent>
          </a:graphicData>
        </a:graphic>
      </p:graphicFrame>
      <p:sp>
        <p:nvSpPr>
          <p:cNvPr id="9" name="文本框 8"/>
          <p:cNvSpPr txBox="1"/>
          <p:nvPr/>
        </p:nvSpPr>
        <p:spPr>
          <a:xfrm>
            <a:off x="509905" y="5037455"/>
            <a:ext cx="8100695" cy="1076325"/>
          </a:xfrm>
          <a:prstGeom prst="rect">
            <a:avLst/>
          </a:prstGeom>
          <a:noFill/>
        </p:spPr>
        <p:txBody>
          <a:bodyPr wrap="square" rtlCol="0">
            <a:spAutoFit/>
          </a:bodyPr>
          <a:lstStyle/>
          <a:p>
            <a:r>
              <a:rPr lang="zh-CN" altLang="en-US" sz="3200"/>
              <a:t>式中</a:t>
            </a:r>
            <a:r>
              <a:rPr lang="zh-CN" altLang="en-US" sz="3200" b="1"/>
              <a:t>X</a:t>
            </a:r>
            <a:r>
              <a:rPr lang="zh-CN" altLang="en-US" sz="3200"/>
              <a:t>为状态矢量，</a:t>
            </a:r>
            <a:r>
              <a:rPr lang="en-US" altLang="zh-CN" sz="3200" b="1"/>
              <a:t>f</a:t>
            </a:r>
            <a:r>
              <a:rPr lang="zh-CN" altLang="en-US" sz="3200" b="1"/>
              <a:t> </a:t>
            </a:r>
            <a:r>
              <a:rPr lang="zh-CN" altLang="en-US" sz="3200"/>
              <a:t>为输入矢量，</a:t>
            </a:r>
            <a:r>
              <a:rPr lang="zh-CN" altLang="en-US" sz="3200" b="1"/>
              <a:t>Y</a:t>
            </a:r>
            <a:r>
              <a:rPr lang="zh-CN" altLang="en-US" sz="3200"/>
              <a:t>为输出矢量，</a:t>
            </a:r>
            <a:r>
              <a:rPr lang="en-US" altLang="zh-CN" sz="3200" b="1"/>
              <a:t>A</a:t>
            </a:r>
            <a:r>
              <a:rPr lang="zh-CN" altLang="en-US" sz="3200"/>
              <a:t>、</a:t>
            </a:r>
            <a:r>
              <a:rPr lang="en-US" altLang="zh-CN" sz="3200" b="1"/>
              <a:t>B</a:t>
            </a:r>
            <a:r>
              <a:rPr lang="zh-CN" altLang="en-US" sz="3200"/>
              <a:t>、</a:t>
            </a:r>
            <a:r>
              <a:rPr lang="en-US" altLang="zh-CN" sz="3200" b="1"/>
              <a:t>C</a:t>
            </a:r>
            <a:r>
              <a:rPr lang="zh-CN" altLang="en-US" sz="3200"/>
              <a:t>、</a:t>
            </a:r>
            <a:r>
              <a:rPr lang="en-US" altLang="zh-CN" sz="3200" b="1"/>
              <a:t>D</a:t>
            </a:r>
            <a:r>
              <a:rPr lang="zh-CN" altLang="en-US" sz="3200"/>
              <a:t>均为常数矩阵。</a:t>
            </a:r>
          </a:p>
        </p:txBody>
      </p:sp>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状态空间描述的特点</a:t>
            </a:r>
          </a:p>
        </p:txBody>
      </p:sp>
      <p:sp>
        <p:nvSpPr>
          <p:cNvPr id="3" name="内容占位符 2"/>
          <p:cNvSpPr>
            <a:spLocks noGrp="1"/>
          </p:cNvSpPr>
          <p:nvPr>
            <p:ph idx="1"/>
          </p:nvPr>
        </p:nvSpPr>
        <p:spPr/>
        <p:txBody>
          <a:bodyPr/>
          <a:lstStyle/>
          <a:p>
            <a:pPr marL="0" indent="0">
              <a:buNone/>
            </a:pPr>
            <a:r>
              <a:rPr lang="zh-CN" altLang="en-US" sz="2800" dirty="0"/>
              <a:t>（</a:t>
            </a:r>
            <a:r>
              <a:rPr lang="en-US" altLang="zh-CN" sz="2800" dirty="0"/>
              <a:t>1</a:t>
            </a:r>
            <a:r>
              <a:rPr lang="zh-CN" altLang="en-US" sz="2800" dirty="0"/>
              <a:t>）提供了系统的</a:t>
            </a:r>
            <a:r>
              <a:rPr lang="zh-CN" altLang="en-US" sz="2800" b="1" dirty="0">
                <a:solidFill>
                  <a:srgbClr val="0A2B77"/>
                </a:solidFill>
              </a:rPr>
              <a:t>内部特性</a:t>
            </a:r>
            <a:r>
              <a:rPr lang="zh-CN" altLang="en-US" sz="2800" dirty="0"/>
              <a:t>以供研究</a:t>
            </a:r>
          </a:p>
          <a:p>
            <a:pPr marL="0" indent="0">
              <a:buNone/>
            </a:pPr>
            <a:r>
              <a:rPr lang="zh-CN" altLang="en-US" sz="2800" dirty="0"/>
              <a:t>（</a:t>
            </a:r>
            <a:r>
              <a:rPr lang="en-US" altLang="zh-CN" sz="2800" dirty="0"/>
              <a:t>2</a:t>
            </a:r>
            <a:r>
              <a:rPr lang="zh-CN" altLang="en-US" sz="2800" dirty="0"/>
              <a:t>）用</a:t>
            </a:r>
            <a:r>
              <a:rPr lang="en-US" altLang="zh-CN" sz="2800" dirty="0"/>
              <a:t>n</a:t>
            </a:r>
            <a:r>
              <a:rPr lang="zh-CN" altLang="en-US" sz="2800" dirty="0"/>
              <a:t>状态变量的</a:t>
            </a:r>
            <a:r>
              <a:rPr lang="zh-CN" altLang="en-US" sz="2800" b="1" dirty="0">
                <a:solidFill>
                  <a:srgbClr val="0A2B77"/>
                </a:solidFill>
              </a:rPr>
              <a:t>一阶微分方程组</a:t>
            </a:r>
            <a:r>
              <a:rPr lang="zh-CN" altLang="en-US" sz="2800" dirty="0"/>
              <a:t>描述系统，便于计算机进行数值计算</a:t>
            </a:r>
          </a:p>
          <a:p>
            <a:pPr marL="0" indent="0">
              <a:buNone/>
            </a:pPr>
            <a:r>
              <a:rPr lang="zh-CN" altLang="en-US" sz="2800" dirty="0"/>
              <a:t>（</a:t>
            </a:r>
            <a:r>
              <a:rPr lang="en-US" altLang="zh-CN" sz="2800" dirty="0"/>
              <a:t>3</a:t>
            </a:r>
            <a:r>
              <a:rPr lang="zh-CN" altLang="en-US" sz="2800" dirty="0"/>
              <a:t>）便于分析</a:t>
            </a:r>
            <a:r>
              <a:rPr lang="zh-CN" altLang="en-US" sz="2800" b="1" dirty="0">
                <a:solidFill>
                  <a:srgbClr val="0A2B77"/>
                </a:solidFill>
              </a:rPr>
              <a:t>多输入</a:t>
            </a:r>
            <a:r>
              <a:rPr lang="en-US" altLang="zh-CN" sz="2800" b="1" dirty="0">
                <a:solidFill>
                  <a:srgbClr val="0A2B77"/>
                </a:solidFill>
              </a:rPr>
              <a:t>—</a:t>
            </a:r>
            <a:r>
              <a:rPr lang="zh-CN" altLang="en-US" sz="2800" b="1" dirty="0">
                <a:solidFill>
                  <a:srgbClr val="0A2B77"/>
                </a:solidFill>
              </a:rPr>
              <a:t>多输出系统</a:t>
            </a:r>
            <a:r>
              <a:rPr lang="zh-CN" altLang="en-US" sz="2800" dirty="0"/>
              <a:t>；</a:t>
            </a:r>
          </a:p>
          <a:p>
            <a:pPr marL="0" indent="0">
              <a:buNone/>
            </a:pPr>
            <a:r>
              <a:rPr lang="zh-CN" altLang="en-US" sz="2800" dirty="0"/>
              <a:t>（</a:t>
            </a:r>
            <a:r>
              <a:rPr lang="en-US" altLang="zh-CN" sz="2800" dirty="0"/>
              <a:t>4</a:t>
            </a:r>
            <a:r>
              <a:rPr lang="zh-CN" altLang="en-US" sz="2800" dirty="0"/>
              <a:t>）容易推广应用于</a:t>
            </a:r>
            <a:r>
              <a:rPr lang="zh-CN" altLang="en-US" sz="2800" b="1" dirty="0">
                <a:solidFill>
                  <a:srgbClr val="0A2B77"/>
                </a:solidFill>
              </a:rPr>
              <a:t>时变系统或非线性系统</a:t>
            </a:r>
            <a:r>
              <a:rPr lang="zh-CN" altLang="en-US" sz="2800" dirty="0"/>
              <a:t>；</a:t>
            </a:r>
          </a:p>
          <a:p>
            <a:pPr marL="0" indent="0">
              <a:buNone/>
            </a:pPr>
            <a:r>
              <a:rPr lang="zh-CN" altLang="en-US" sz="2800" dirty="0"/>
              <a:t>（</a:t>
            </a:r>
            <a:r>
              <a:rPr lang="en-US" altLang="zh-CN" sz="2800" dirty="0"/>
              <a:t>5</a:t>
            </a:r>
            <a:r>
              <a:rPr lang="zh-CN" altLang="en-US" sz="2800" dirty="0"/>
              <a:t>）引出了</a:t>
            </a:r>
            <a:r>
              <a:rPr lang="zh-CN" altLang="en-US" sz="2800" b="1" dirty="0">
                <a:solidFill>
                  <a:srgbClr val="0A2B77"/>
                </a:solidFill>
              </a:rPr>
              <a:t>可观测性</a:t>
            </a:r>
            <a:r>
              <a:rPr lang="zh-CN" altLang="en-US" sz="2800" dirty="0"/>
              <a:t>（输出可以完全反映系统状态的特性）和</a:t>
            </a:r>
            <a:r>
              <a:rPr lang="zh-CN" altLang="en-US" sz="2800" b="1" dirty="0">
                <a:solidFill>
                  <a:srgbClr val="0A2B77"/>
                </a:solidFill>
              </a:rPr>
              <a:t>可控制性</a:t>
            </a:r>
            <a:r>
              <a:rPr lang="zh-CN" altLang="en-US" sz="2800" dirty="0"/>
              <a:t>（输入可以完全控制系统内部功能）两个重要概念。</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4.系统的方框图描述</a:t>
            </a:r>
            <a:endParaRPr lang="zh-CN" altLang="en-US" dirty="0"/>
          </a:p>
        </p:txBody>
      </p:sp>
      <p:sp>
        <p:nvSpPr>
          <p:cNvPr id="3" name="内容占位符 2"/>
          <p:cNvSpPr>
            <a:spLocks noGrp="1"/>
          </p:cNvSpPr>
          <p:nvPr>
            <p:ph idx="1"/>
          </p:nvPr>
        </p:nvSpPr>
        <p:spPr/>
        <p:txBody>
          <a:bodyPr/>
          <a:lstStyle/>
          <a:p>
            <a:pPr marL="0" indent="0">
              <a:buNone/>
            </a:pPr>
            <a:r>
              <a:rPr lang="zh-CN" altLang="en-US" sz="2800" b="1" dirty="0">
                <a:solidFill>
                  <a:srgbClr val="0A2B77"/>
                </a:solidFill>
              </a:rPr>
              <a:t>系统的方框图描述是一种用若干基本运算单元的相互连接来反映系统变量之间运算关系的一种描述系统的方法</a:t>
            </a:r>
            <a:r>
              <a:rPr lang="zh-CN" altLang="en-US" sz="2800" dirty="0"/>
              <a:t>，也称为系统仿真或系统模拟（</a:t>
            </a:r>
            <a:r>
              <a:rPr lang="en-US" altLang="zh-CN" sz="2800" dirty="0"/>
              <a:t>simulation</a:t>
            </a:r>
            <a:r>
              <a:rPr lang="zh-CN" altLang="en-US" sz="2800" dirty="0"/>
              <a:t>），这种方法能以</a:t>
            </a:r>
            <a:r>
              <a:rPr lang="zh-CN" altLang="en-US" sz="2800" b="1" dirty="0">
                <a:solidFill>
                  <a:srgbClr val="0A2B77"/>
                </a:solidFill>
              </a:rPr>
              <a:t>图形方式直接地表示各单元在系统中的地位和作用，具有方便直观的特点，并且与输入输出描述法中的系统方程可以相互转换</a:t>
            </a:r>
            <a:r>
              <a:rPr lang="zh-CN" altLang="en-US" sz="2800" dirty="0"/>
              <a:t>。</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316430"/>
            <a:ext cx="8139178" cy="648000"/>
          </a:xfrm>
        </p:spPr>
        <p:txBody>
          <a:bodyPr/>
          <a:lstStyle/>
          <a:p>
            <a:r>
              <a:rPr lang="zh-CN" altLang="en-US" sz="3200" dirty="0"/>
              <a:t>4.系统的方框图描述</a:t>
            </a:r>
          </a:p>
        </p:txBody>
      </p:sp>
      <p:sp>
        <p:nvSpPr>
          <p:cNvPr id="3" name="内容占位符 2"/>
          <p:cNvSpPr>
            <a:spLocks noGrp="1"/>
          </p:cNvSpPr>
          <p:nvPr>
            <p:ph idx="1"/>
          </p:nvPr>
        </p:nvSpPr>
        <p:spPr>
          <a:xfrm>
            <a:off x="604012" y="1251550"/>
            <a:ext cx="8139178" cy="5041355"/>
          </a:xfrm>
        </p:spPr>
        <p:txBody>
          <a:bodyPr/>
          <a:lstStyle/>
          <a:p>
            <a:pPr marL="0" indent="0">
              <a:buNone/>
            </a:pPr>
            <a:r>
              <a:rPr lang="en-US" altLang="zh-CN" sz="3200" dirty="0">
                <a:solidFill>
                  <a:schemeClr val="tx1"/>
                </a:solidFill>
              </a:rPr>
              <a:t>      </a:t>
            </a:r>
            <a:r>
              <a:rPr lang="zh-CN" altLang="en-US" sz="3200" dirty="0">
                <a:solidFill>
                  <a:schemeClr val="tx1"/>
                </a:solidFill>
              </a:rPr>
              <a:t>系统框图描述常用加法器、数乘器和积分器三种基本运算单元</a:t>
            </a:r>
          </a:p>
          <a:p>
            <a:pPr marL="0" indent="0">
              <a:buNone/>
            </a:pPr>
            <a:r>
              <a:rPr lang="zh-CN" altLang="en-US" sz="3200" b="1" dirty="0">
                <a:solidFill>
                  <a:schemeClr val="tx1"/>
                </a:solidFill>
              </a:rPr>
              <a:t>加法器</a:t>
            </a:r>
          </a:p>
          <a:p>
            <a:pPr marL="0" indent="0">
              <a:buNone/>
            </a:pPr>
            <a:endParaRPr lang="zh-CN" altLang="en-US" sz="4000" b="1" dirty="0">
              <a:solidFill>
                <a:schemeClr val="tx1"/>
              </a:solidFill>
            </a:endParaRPr>
          </a:p>
          <a:p>
            <a:pPr marL="0" indent="0">
              <a:buNone/>
            </a:pPr>
            <a:r>
              <a:rPr lang="zh-CN" altLang="en-US" sz="3200" b="1" dirty="0">
                <a:solidFill>
                  <a:schemeClr val="tx1"/>
                </a:solidFill>
              </a:rPr>
              <a:t>数乘器                  </a:t>
            </a:r>
            <a:endParaRPr lang="en-US" altLang="zh-CN" sz="3200" dirty="0">
              <a:solidFill>
                <a:schemeClr val="tx1"/>
              </a:solidFill>
            </a:endParaRPr>
          </a:p>
          <a:p>
            <a:pPr marL="0" indent="0">
              <a:buNone/>
            </a:pPr>
            <a:endParaRPr lang="en-US" altLang="zh-CN" sz="900" b="1" dirty="0">
              <a:solidFill>
                <a:schemeClr val="tx1"/>
              </a:solidFill>
            </a:endParaRPr>
          </a:p>
          <a:p>
            <a:pPr marL="0" indent="0">
              <a:buNone/>
            </a:pPr>
            <a:r>
              <a:rPr lang="en-US" altLang="zh-CN" sz="3200" b="1" dirty="0" err="1">
                <a:solidFill>
                  <a:schemeClr val="tx1"/>
                </a:solidFill>
              </a:rPr>
              <a:t>积分器</a:t>
            </a:r>
            <a:endParaRPr lang="en-US" altLang="zh-CN" sz="3200" b="1" dirty="0">
              <a:solidFill>
                <a:schemeClr val="tx1"/>
              </a:solidFill>
            </a:endParaRPr>
          </a:p>
        </p:txBody>
      </p:sp>
      <p:pic>
        <p:nvPicPr>
          <p:cNvPr id="4" name="图片 -2147481982"/>
          <p:cNvPicPr>
            <a:picLocks noChangeAspect="1"/>
          </p:cNvPicPr>
          <p:nvPr/>
        </p:nvPicPr>
        <p:blipFill>
          <a:blip r:embed="rId4"/>
          <a:stretch>
            <a:fillRect/>
          </a:stretch>
        </p:blipFill>
        <p:spPr>
          <a:xfrm>
            <a:off x="2223770" y="2599690"/>
            <a:ext cx="964565" cy="531495"/>
          </a:xfrm>
          <a:prstGeom prst="rect">
            <a:avLst/>
          </a:prstGeom>
          <a:noFill/>
          <a:ln w="9525">
            <a:noFill/>
          </a:ln>
        </p:spPr>
      </p:pic>
      <p:pic>
        <p:nvPicPr>
          <p:cNvPr id="5" name="图片 -2147481981"/>
          <p:cNvPicPr>
            <a:picLocks noChangeAspect="1"/>
          </p:cNvPicPr>
          <p:nvPr/>
        </p:nvPicPr>
        <p:blipFill>
          <a:blip r:embed="rId5"/>
          <a:stretch>
            <a:fillRect/>
          </a:stretch>
        </p:blipFill>
        <p:spPr>
          <a:xfrm>
            <a:off x="2169160" y="3239770"/>
            <a:ext cx="1073785" cy="531495"/>
          </a:xfrm>
          <a:prstGeom prst="rect">
            <a:avLst/>
          </a:prstGeom>
          <a:noFill/>
          <a:ln w="9525">
            <a:noFill/>
          </a:ln>
        </p:spPr>
      </p:pic>
      <p:grpSp>
        <p:nvGrpSpPr>
          <p:cNvPr id="1073743112" name="Group 58"/>
          <p:cNvGrpSpPr/>
          <p:nvPr/>
        </p:nvGrpSpPr>
        <p:grpSpPr>
          <a:xfrm>
            <a:off x="3265805" y="2836545"/>
            <a:ext cx="3359785" cy="729615"/>
            <a:chOff x="0" y="0"/>
            <a:chExt cx="2880" cy="624"/>
          </a:xfrm>
        </p:grpSpPr>
        <p:grpSp>
          <p:nvGrpSpPr>
            <p:cNvPr id="1073743113" name="Group 14"/>
            <p:cNvGrpSpPr/>
            <p:nvPr/>
          </p:nvGrpSpPr>
          <p:grpSpPr>
            <a:xfrm>
              <a:off x="0" y="0"/>
              <a:ext cx="1260" cy="312"/>
              <a:chOff x="0" y="0"/>
              <a:chExt cx="1260" cy="312"/>
            </a:xfrm>
          </p:grpSpPr>
          <p:cxnSp>
            <p:nvCxnSpPr>
              <p:cNvPr id="1073743114" name="Line 12"/>
              <p:cNvCxnSpPr/>
              <p:nvPr/>
            </p:nvCxnSpPr>
            <p:spPr>
              <a:xfrm>
                <a:off x="0" y="0"/>
                <a:ext cx="900" cy="0"/>
              </a:xfrm>
              <a:prstGeom prst="line">
                <a:avLst/>
              </a:prstGeom>
              <a:ln w="9525" cap="flat" cmpd="sng">
                <a:solidFill>
                  <a:srgbClr val="000000"/>
                </a:solidFill>
                <a:prstDash val="solid"/>
                <a:headEnd type="none" w="med" len="med"/>
                <a:tailEnd type="none" w="med" len="med"/>
              </a:ln>
            </p:spPr>
          </p:cxnSp>
          <p:cxnSp>
            <p:nvCxnSpPr>
              <p:cNvPr id="1073743115" name="Line 13"/>
              <p:cNvCxnSpPr/>
              <p:nvPr/>
            </p:nvCxnSpPr>
            <p:spPr>
              <a:xfrm>
                <a:off x="897" y="0"/>
                <a:ext cx="363" cy="312"/>
              </a:xfrm>
              <a:prstGeom prst="line">
                <a:avLst/>
              </a:prstGeom>
              <a:ln w="9525" cap="flat" cmpd="sng">
                <a:solidFill>
                  <a:srgbClr val="000000"/>
                </a:solidFill>
                <a:prstDash val="solid"/>
                <a:headEnd type="none" w="med" len="med"/>
                <a:tailEnd type="triangle" w="sm" len="med"/>
              </a:ln>
            </p:spPr>
          </p:cxnSp>
        </p:grpSp>
        <p:grpSp>
          <p:nvGrpSpPr>
            <p:cNvPr id="1073743116" name="Group 15"/>
            <p:cNvGrpSpPr/>
            <p:nvPr/>
          </p:nvGrpSpPr>
          <p:grpSpPr>
            <a:xfrm flipV="1">
              <a:off x="0" y="312"/>
              <a:ext cx="1260" cy="312"/>
              <a:chOff x="0" y="0"/>
              <a:chExt cx="1260" cy="312"/>
            </a:xfrm>
          </p:grpSpPr>
          <p:cxnSp>
            <p:nvCxnSpPr>
              <p:cNvPr id="1073743117" name="Line 16"/>
              <p:cNvCxnSpPr/>
              <p:nvPr/>
            </p:nvCxnSpPr>
            <p:spPr>
              <a:xfrm>
                <a:off x="0" y="0"/>
                <a:ext cx="900" cy="0"/>
              </a:xfrm>
              <a:prstGeom prst="line">
                <a:avLst/>
              </a:prstGeom>
              <a:ln w="9525" cap="flat" cmpd="sng">
                <a:solidFill>
                  <a:srgbClr val="000000"/>
                </a:solidFill>
                <a:prstDash val="solid"/>
                <a:headEnd type="none" w="med" len="med"/>
                <a:tailEnd type="none" w="med" len="med"/>
              </a:ln>
            </p:spPr>
          </p:cxnSp>
          <p:cxnSp>
            <p:nvCxnSpPr>
              <p:cNvPr id="1073743118" name="Line 17"/>
              <p:cNvCxnSpPr/>
              <p:nvPr/>
            </p:nvCxnSpPr>
            <p:spPr>
              <a:xfrm>
                <a:off x="897" y="0"/>
                <a:ext cx="363" cy="312"/>
              </a:xfrm>
              <a:prstGeom prst="line">
                <a:avLst/>
              </a:prstGeom>
              <a:ln w="9525" cap="flat" cmpd="sng">
                <a:solidFill>
                  <a:srgbClr val="000000"/>
                </a:solidFill>
                <a:prstDash val="solid"/>
                <a:headEnd type="none" w="med" len="med"/>
                <a:tailEnd type="triangle" w="sm" len="med"/>
              </a:ln>
            </p:spPr>
          </p:cxnSp>
        </p:grpSp>
        <p:grpSp>
          <p:nvGrpSpPr>
            <p:cNvPr id="1073743119" name="Group 56"/>
            <p:cNvGrpSpPr/>
            <p:nvPr/>
          </p:nvGrpSpPr>
          <p:grpSpPr>
            <a:xfrm>
              <a:off x="1260" y="156"/>
              <a:ext cx="369" cy="369"/>
              <a:chOff x="0" y="0"/>
              <a:chExt cx="369" cy="369"/>
            </a:xfrm>
          </p:grpSpPr>
          <p:sp>
            <p:nvSpPr>
              <p:cNvPr id="1073743120" name="Oval 21"/>
              <p:cNvSpPr/>
              <p:nvPr/>
            </p:nvSpPr>
            <p:spPr>
              <a:xfrm>
                <a:off x="0" y="0"/>
                <a:ext cx="369" cy="369"/>
              </a:xfrm>
              <a:prstGeom prst="ellipse">
                <a:avLst/>
              </a:prstGeom>
              <a:solidFill>
                <a:srgbClr val="FFFFFF"/>
              </a:solidFill>
              <a:ln w="12700" cap="flat" cmpd="sng">
                <a:solidFill>
                  <a:srgbClr val="000000"/>
                </a:solidFill>
                <a:prstDash val="solid"/>
                <a:headEnd type="none" w="med" len="med"/>
                <a:tailEnd type="none" w="med" len="med"/>
              </a:ln>
            </p:spPr>
            <p:txBody>
              <a:bodyPr/>
              <a:lstStyle/>
              <a:p>
                <a:endParaRPr lang="zh-CN" altLang="en-US"/>
              </a:p>
            </p:txBody>
          </p:sp>
          <p:grpSp>
            <p:nvGrpSpPr>
              <p:cNvPr id="1073743121" name="Group 27"/>
              <p:cNvGrpSpPr/>
              <p:nvPr/>
            </p:nvGrpSpPr>
            <p:grpSpPr>
              <a:xfrm>
                <a:off x="33" y="33"/>
                <a:ext cx="312" cy="312"/>
                <a:chOff x="0" y="0"/>
                <a:chExt cx="312" cy="312"/>
              </a:xfrm>
            </p:grpSpPr>
            <p:cxnSp>
              <p:nvCxnSpPr>
                <p:cNvPr id="1073743122" name="Line 23"/>
                <p:cNvCxnSpPr/>
                <p:nvPr/>
              </p:nvCxnSpPr>
              <p:spPr>
                <a:xfrm>
                  <a:off x="165" y="0"/>
                  <a:ext cx="0" cy="312"/>
                </a:xfrm>
                <a:prstGeom prst="line">
                  <a:avLst/>
                </a:prstGeom>
                <a:ln w="12700" cap="flat" cmpd="sng">
                  <a:solidFill>
                    <a:srgbClr val="000000"/>
                  </a:solidFill>
                  <a:prstDash val="solid"/>
                  <a:headEnd type="none" w="med" len="med"/>
                  <a:tailEnd type="none" w="med" len="med"/>
                </a:ln>
              </p:spPr>
            </p:cxnSp>
            <p:cxnSp>
              <p:nvCxnSpPr>
                <p:cNvPr id="1073743123" name="Line 25"/>
                <p:cNvCxnSpPr/>
                <p:nvPr/>
              </p:nvCxnSpPr>
              <p:spPr>
                <a:xfrm rot="5400000">
                  <a:off x="156" y="0"/>
                  <a:ext cx="0" cy="312"/>
                </a:xfrm>
                <a:prstGeom prst="line">
                  <a:avLst/>
                </a:prstGeom>
                <a:ln w="12700" cap="flat" cmpd="sng">
                  <a:solidFill>
                    <a:srgbClr val="000000"/>
                  </a:solidFill>
                  <a:prstDash val="solid"/>
                  <a:headEnd type="none" w="med" len="med"/>
                  <a:tailEnd type="none" w="med" len="med"/>
                </a:ln>
              </p:spPr>
            </p:cxnSp>
          </p:grpSp>
        </p:grpSp>
        <p:cxnSp>
          <p:nvCxnSpPr>
            <p:cNvPr id="1073743124" name="Line 28"/>
            <p:cNvCxnSpPr/>
            <p:nvPr/>
          </p:nvCxnSpPr>
          <p:spPr>
            <a:xfrm>
              <a:off x="1620" y="345"/>
              <a:ext cx="1260" cy="0"/>
            </a:xfrm>
            <a:prstGeom prst="line">
              <a:avLst/>
            </a:prstGeom>
            <a:ln w="9525" cap="flat" cmpd="sng">
              <a:solidFill>
                <a:srgbClr val="000000"/>
              </a:solidFill>
              <a:prstDash val="solid"/>
              <a:headEnd type="none" w="med" len="med"/>
              <a:tailEnd type="triangle" w="sm" len="med"/>
            </a:ln>
          </p:spPr>
        </p:cxnSp>
      </p:grpSp>
      <p:graphicFrame>
        <p:nvGraphicFramePr>
          <p:cNvPr id="6" name="对象 -2147481832"/>
          <p:cNvGraphicFramePr>
            <a:graphicFrameLocks noChangeAspect="1"/>
          </p:cNvGraphicFramePr>
          <p:nvPr/>
        </p:nvGraphicFramePr>
        <p:xfrm>
          <a:off x="6812915" y="2974975"/>
          <a:ext cx="889000" cy="518795"/>
        </p:xfrm>
        <a:graphic>
          <a:graphicData uri="http://schemas.openxmlformats.org/presentationml/2006/ole">
            <mc:AlternateContent xmlns:mc="http://schemas.openxmlformats.org/markup-compatibility/2006">
              <mc:Choice xmlns:v="urn:schemas-microsoft-com:vml" Requires="v">
                <p:oleObj spid="_x0000_s103451" r:id="rId6" imgW="317500" imgH="203200" progId="Equation.DSMT4">
                  <p:embed/>
                </p:oleObj>
              </mc:Choice>
              <mc:Fallback>
                <p:oleObj r:id="rId6" imgW="317500" imgH="203200" progId="Equation.DSMT4">
                  <p:embed/>
                  <p:pic>
                    <p:nvPicPr>
                      <p:cNvPr id="0" name="图片 3075"/>
                      <p:cNvPicPr/>
                      <p:nvPr/>
                    </p:nvPicPr>
                    <p:blipFill>
                      <a:blip r:embed="rId7"/>
                      <a:stretch>
                        <a:fillRect/>
                      </a:stretch>
                    </p:blipFill>
                    <p:spPr>
                      <a:xfrm>
                        <a:off x="6812915" y="2974975"/>
                        <a:ext cx="889000" cy="518795"/>
                      </a:xfrm>
                      <a:prstGeom prst="rect">
                        <a:avLst/>
                      </a:prstGeom>
                      <a:noFill/>
                      <a:ln w="38100">
                        <a:noFill/>
                        <a:miter/>
                      </a:ln>
                    </p:spPr>
                  </p:pic>
                </p:oleObj>
              </mc:Fallback>
            </mc:AlternateContent>
          </a:graphicData>
        </a:graphic>
      </p:graphicFrame>
      <p:pic>
        <p:nvPicPr>
          <p:cNvPr id="7" name="图片 -2147481980"/>
          <p:cNvPicPr>
            <a:picLocks noChangeAspect="1"/>
          </p:cNvPicPr>
          <p:nvPr/>
        </p:nvPicPr>
        <p:blipFill>
          <a:blip r:embed="rId8"/>
          <a:stretch>
            <a:fillRect/>
          </a:stretch>
        </p:blipFill>
        <p:spPr>
          <a:xfrm>
            <a:off x="2216785" y="3771265"/>
            <a:ext cx="3600450" cy="573405"/>
          </a:xfrm>
          <a:prstGeom prst="rect">
            <a:avLst/>
          </a:prstGeom>
          <a:noFill/>
          <a:ln w="9525">
            <a:noFill/>
          </a:ln>
        </p:spPr>
      </p:pic>
      <p:pic>
        <p:nvPicPr>
          <p:cNvPr id="8" name="图片 -2147481979"/>
          <p:cNvPicPr>
            <a:picLocks noChangeAspect="1"/>
          </p:cNvPicPr>
          <p:nvPr/>
        </p:nvPicPr>
        <p:blipFill>
          <a:blip r:embed="rId9"/>
          <a:stretch>
            <a:fillRect/>
          </a:stretch>
        </p:blipFill>
        <p:spPr>
          <a:xfrm>
            <a:off x="2223770" y="4434205"/>
            <a:ext cx="971550" cy="457200"/>
          </a:xfrm>
          <a:prstGeom prst="rect">
            <a:avLst/>
          </a:prstGeom>
          <a:noFill/>
          <a:ln w="9525">
            <a:noFill/>
          </a:ln>
        </p:spPr>
      </p:pic>
      <p:cxnSp>
        <p:nvCxnSpPr>
          <p:cNvPr id="1073743130" name="Line 43"/>
          <p:cNvCxnSpPr/>
          <p:nvPr/>
        </p:nvCxnSpPr>
        <p:spPr>
          <a:xfrm>
            <a:off x="3368040" y="4666615"/>
            <a:ext cx="2301875" cy="10795"/>
          </a:xfrm>
          <a:prstGeom prst="line">
            <a:avLst/>
          </a:prstGeom>
          <a:ln w="9525" cap="flat" cmpd="sng">
            <a:solidFill>
              <a:srgbClr val="000000"/>
            </a:solidFill>
            <a:prstDash val="solid"/>
            <a:headEnd type="none" w="med" len="med"/>
            <a:tailEnd type="triangle" w="sm" len="med"/>
          </a:ln>
        </p:spPr>
      </p:cxnSp>
      <p:pic>
        <p:nvPicPr>
          <p:cNvPr id="9" name="图片 -2147481978"/>
          <p:cNvPicPr>
            <a:picLocks noChangeAspect="1"/>
          </p:cNvPicPr>
          <p:nvPr/>
        </p:nvPicPr>
        <p:blipFill>
          <a:blip r:embed="rId10"/>
          <a:stretch>
            <a:fillRect/>
          </a:stretch>
        </p:blipFill>
        <p:spPr>
          <a:xfrm>
            <a:off x="5920105" y="4434205"/>
            <a:ext cx="960120" cy="457835"/>
          </a:xfrm>
          <a:prstGeom prst="rect">
            <a:avLst/>
          </a:prstGeom>
          <a:noFill/>
          <a:ln w="9525">
            <a:noFill/>
          </a:ln>
        </p:spPr>
      </p:pic>
      <p:pic>
        <p:nvPicPr>
          <p:cNvPr id="10" name="Picture 671"/>
          <p:cNvPicPr>
            <a:picLocks noChangeAspect="1"/>
          </p:cNvPicPr>
          <p:nvPr/>
        </p:nvPicPr>
        <p:blipFill>
          <a:blip r:embed="rId11"/>
          <a:stretch>
            <a:fillRect/>
          </a:stretch>
        </p:blipFill>
        <p:spPr>
          <a:xfrm>
            <a:off x="2216785" y="5477510"/>
            <a:ext cx="805180" cy="596265"/>
          </a:xfrm>
          <a:prstGeom prst="rect">
            <a:avLst/>
          </a:prstGeom>
          <a:noFill/>
          <a:ln w="9525">
            <a:noFill/>
          </a:ln>
        </p:spPr>
      </p:pic>
      <p:pic>
        <p:nvPicPr>
          <p:cNvPr id="11" name="图片 -2147481977"/>
          <p:cNvPicPr>
            <a:picLocks noChangeAspect="1"/>
          </p:cNvPicPr>
          <p:nvPr/>
        </p:nvPicPr>
        <p:blipFill>
          <a:blip r:embed="rId12"/>
          <a:stretch>
            <a:fillRect/>
          </a:stretch>
        </p:blipFill>
        <p:spPr>
          <a:xfrm>
            <a:off x="2223770" y="4892040"/>
            <a:ext cx="2707640" cy="535305"/>
          </a:xfrm>
          <a:prstGeom prst="rect">
            <a:avLst/>
          </a:prstGeom>
          <a:noFill/>
          <a:ln w="9525">
            <a:noFill/>
          </a:ln>
        </p:spPr>
      </p:pic>
      <p:sp>
        <p:nvSpPr>
          <p:cNvPr id="1073743126" name="Line 45"/>
          <p:cNvSpPr/>
          <p:nvPr/>
        </p:nvSpPr>
        <p:spPr>
          <a:xfrm>
            <a:off x="3114040" y="5765800"/>
            <a:ext cx="1099820" cy="10795"/>
          </a:xfrm>
          <a:prstGeom prst="line">
            <a:avLst/>
          </a:prstGeom>
          <a:ln w="9525" cap="flat" cmpd="sng">
            <a:solidFill>
              <a:srgbClr val="000000"/>
            </a:solidFill>
            <a:prstDash val="solid"/>
            <a:headEnd type="none" w="med" len="med"/>
            <a:tailEnd type="triangle" w="sm" len="med"/>
          </a:ln>
        </p:spPr>
      </p:sp>
      <p:sp>
        <p:nvSpPr>
          <p:cNvPr id="1073743111" name="Rectangle 66"/>
          <p:cNvSpPr/>
          <p:nvPr/>
        </p:nvSpPr>
        <p:spPr>
          <a:xfrm>
            <a:off x="4213860" y="5427980"/>
            <a:ext cx="521335" cy="645795"/>
          </a:xfrm>
          <a:prstGeom prst="rect">
            <a:avLst/>
          </a:prstGeom>
          <a:solidFill>
            <a:srgbClr val="FFFFFF"/>
          </a:solidFill>
          <a:ln w="9525" cap="flat" cmpd="sng">
            <a:solidFill>
              <a:srgbClr val="000000"/>
            </a:solidFill>
            <a:prstDash val="solid"/>
            <a:miter/>
            <a:headEnd type="none" w="med" len="med"/>
            <a:tailEnd type="none" w="med" len="med"/>
          </a:ln>
        </p:spPr>
        <p:txBody>
          <a:bodyPr/>
          <a:lstStyle/>
          <a:p>
            <a:endParaRPr lang="zh-CN" altLang="en-US"/>
          </a:p>
        </p:txBody>
      </p:sp>
      <p:pic>
        <p:nvPicPr>
          <p:cNvPr id="12" name="Picture 672"/>
          <p:cNvPicPr>
            <a:picLocks noChangeAspect="1"/>
          </p:cNvPicPr>
          <p:nvPr/>
        </p:nvPicPr>
        <p:blipFill>
          <a:blip r:embed="rId13"/>
          <a:stretch>
            <a:fillRect/>
          </a:stretch>
        </p:blipFill>
        <p:spPr>
          <a:xfrm>
            <a:off x="4325620" y="5440680"/>
            <a:ext cx="605790" cy="620395"/>
          </a:xfrm>
          <a:prstGeom prst="rect">
            <a:avLst/>
          </a:prstGeom>
          <a:noFill/>
          <a:ln w="9525">
            <a:noFill/>
          </a:ln>
        </p:spPr>
      </p:pic>
      <p:sp>
        <p:nvSpPr>
          <p:cNvPr id="13" name="Line 45"/>
          <p:cNvSpPr/>
          <p:nvPr/>
        </p:nvSpPr>
        <p:spPr>
          <a:xfrm>
            <a:off x="4735830" y="5776595"/>
            <a:ext cx="1099820" cy="10795"/>
          </a:xfrm>
          <a:prstGeom prst="line">
            <a:avLst/>
          </a:prstGeom>
          <a:ln w="9525" cap="flat" cmpd="sng">
            <a:solidFill>
              <a:srgbClr val="000000"/>
            </a:solidFill>
            <a:prstDash val="solid"/>
            <a:headEnd type="none" w="med" len="med"/>
            <a:tailEnd type="triangle" w="sm" len="med"/>
          </a:ln>
        </p:spPr>
      </p:sp>
      <p:pic>
        <p:nvPicPr>
          <p:cNvPr id="14" name="Picture 673"/>
          <p:cNvPicPr>
            <a:picLocks noChangeAspect="1"/>
          </p:cNvPicPr>
          <p:nvPr/>
        </p:nvPicPr>
        <p:blipFill>
          <a:blip r:embed="rId14"/>
          <a:stretch>
            <a:fillRect/>
          </a:stretch>
        </p:blipFill>
        <p:spPr>
          <a:xfrm>
            <a:off x="6036310" y="5477510"/>
            <a:ext cx="727710" cy="583565"/>
          </a:xfrm>
          <a:prstGeom prst="rect">
            <a:avLst/>
          </a:prstGeom>
          <a:noFill/>
          <a:ln w="9525">
            <a:noFill/>
          </a:ln>
        </p:spPr>
      </p:pic>
      <p:pic>
        <p:nvPicPr>
          <p:cNvPr id="15" name="Picture 674"/>
          <p:cNvPicPr>
            <a:picLocks noChangeAspect="1"/>
          </p:cNvPicPr>
          <p:nvPr/>
        </p:nvPicPr>
        <p:blipFill>
          <a:blip r:embed="rId15"/>
          <a:stretch>
            <a:fillRect/>
          </a:stretch>
        </p:blipFill>
        <p:spPr>
          <a:xfrm>
            <a:off x="2302510" y="6073775"/>
            <a:ext cx="2549525" cy="753110"/>
          </a:xfrm>
          <a:prstGeom prst="rect">
            <a:avLst/>
          </a:prstGeom>
          <a:noFill/>
          <a:ln w="9525">
            <a:noFill/>
          </a:ln>
        </p:spPr>
      </p:pic>
      <p:sp>
        <p:nvSpPr>
          <p:cNvPr id="16" name="文本框 15"/>
          <p:cNvSpPr txBox="1"/>
          <p:nvPr/>
        </p:nvSpPr>
        <p:spPr>
          <a:xfrm>
            <a:off x="4312285" y="4344670"/>
            <a:ext cx="952500" cy="429895"/>
          </a:xfrm>
          <a:prstGeom prst="rect">
            <a:avLst/>
          </a:prstGeom>
          <a:noFill/>
        </p:spPr>
        <p:txBody>
          <a:bodyPr wrap="square" rtlCol="0">
            <a:spAutoFit/>
          </a:bodyPr>
          <a:lstStyle/>
          <a:p>
            <a:r>
              <a:rPr lang="en-US" altLang="zh-CN" sz="2200"/>
              <a:t>a</a:t>
            </a:r>
          </a:p>
        </p:txBody>
      </p:sp>
    </p:spTree>
    <p:custDataLst>
      <p:tags r:id="rId2"/>
    </p:custDataLst>
  </p:cSld>
  <p:clrMapOvr>
    <a:masterClrMapping/>
  </p:clrMapOvr>
  <p:transition>
    <p:push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605355"/>
            <a:ext cx="8139178" cy="648000"/>
          </a:xfrm>
        </p:spPr>
        <p:txBody>
          <a:bodyPr/>
          <a:lstStyle/>
          <a:p>
            <a:r>
              <a:rPr lang="zh-CN" altLang="en-US" b="1" dirty="0"/>
              <a:t/>
            </a:r>
            <a:br>
              <a:rPr lang="zh-CN" altLang="en-US" b="1" dirty="0"/>
            </a:br>
            <a:r>
              <a:rPr lang="zh-CN" altLang="en-US" sz="3200" b="0" dirty="0"/>
              <a:t>我们来看一个例题</a:t>
            </a:r>
            <a:r>
              <a:rPr lang="en-US" altLang="zh-CN" sz="3200" b="0" dirty="0"/>
              <a:t>:</a:t>
            </a:r>
            <a:r>
              <a:rPr lang="zh-CN" altLang="en-US" sz="3200" b="1" dirty="0"/>
              <a:t/>
            </a:r>
            <a:br>
              <a:rPr lang="zh-CN" altLang="en-US" sz="3200" b="1" dirty="0"/>
            </a:br>
            <a:endParaRPr lang="zh-CN" altLang="en-US" sz="3200"/>
          </a:p>
        </p:txBody>
      </p:sp>
      <p:graphicFrame>
        <p:nvGraphicFramePr>
          <p:cNvPr id="3" name="对象 -2147481953"/>
          <p:cNvGraphicFramePr>
            <a:graphicFrameLocks noChangeAspect="1"/>
          </p:cNvGraphicFramePr>
          <p:nvPr/>
        </p:nvGraphicFramePr>
        <p:xfrm>
          <a:off x="2145030" y="1356360"/>
          <a:ext cx="4853305" cy="628650"/>
        </p:xfrm>
        <a:graphic>
          <a:graphicData uri="http://schemas.openxmlformats.org/presentationml/2006/ole">
            <mc:AlternateContent xmlns:mc="http://schemas.openxmlformats.org/markup-compatibility/2006">
              <mc:Choice xmlns:v="urn:schemas-microsoft-com:vml" Requires="v">
                <p:oleObj spid="_x0000_s104525" r:id="rId4" imgW="1765300" imgH="228600" progId="Equation.DSMT4">
                  <p:embed/>
                </p:oleObj>
              </mc:Choice>
              <mc:Fallback>
                <p:oleObj r:id="rId4" imgW="1765300" imgH="228600" progId="Equation.DSMT4">
                  <p:embed/>
                  <p:pic>
                    <p:nvPicPr>
                      <p:cNvPr id="0" name="图片 3075"/>
                      <p:cNvPicPr/>
                      <p:nvPr/>
                    </p:nvPicPr>
                    <p:blipFill>
                      <a:blip r:embed="rId5"/>
                      <a:stretch>
                        <a:fillRect/>
                      </a:stretch>
                    </p:blipFill>
                    <p:spPr>
                      <a:xfrm>
                        <a:off x="2145030" y="1356360"/>
                        <a:ext cx="4853305" cy="628650"/>
                      </a:xfrm>
                      <a:prstGeom prst="rect">
                        <a:avLst/>
                      </a:prstGeom>
                      <a:noFill/>
                      <a:ln w="38100">
                        <a:noFill/>
                        <a:miter/>
                      </a:ln>
                    </p:spPr>
                  </p:pic>
                </p:oleObj>
              </mc:Fallback>
            </mc:AlternateContent>
          </a:graphicData>
        </a:graphic>
      </p:graphicFrame>
      <p:graphicFrame>
        <p:nvGraphicFramePr>
          <p:cNvPr id="4" name="对象 -2147481952"/>
          <p:cNvGraphicFramePr>
            <a:graphicFrameLocks noChangeAspect="1"/>
          </p:cNvGraphicFramePr>
          <p:nvPr/>
        </p:nvGraphicFramePr>
        <p:xfrm>
          <a:off x="2160270" y="2164080"/>
          <a:ext cx="4823460" cy="629285"/>
        </p:xfrm>
        <a:graphic>
          <a:graphicData uri="http://schemas.openxmlformats.org/presentationml/2006/ole">
            <mc:AlternateContent xmlns:mc="http://schemas.openxmlformats.org/markup-compatibility/2006">
              <mc:Choice xmlns:v="urn:schemas-microsoft-com:vml" Requires="v">
                <p:oleObj spid="_x0000_s104526" r:id="rId6" imgW="1752600" imgH="228600" progId="Equation.DSMT4">
                  <p:embed/>
                </p:oleObj>
              </mc:Choice>
              <mc:Fallback>
                <p:oleObj r:id="rId6" imgW="1752600" imgH="228600" progId="Equation.DSMT4">
                  <p:embed/>
                  <p:pic>
                    <p:nvPicPr>
                      <p:cNvPr id="0" name="图片 3"/>
                      <p:cNvPicPr/>
                      <p:nvPr/>
                    </p:nvPicPr>
                    <p:blipFill>
                      <a:blip r:embed="rId7"/>
                      <a:stretch>
                        <a:fillRect/>
                      </a:stretch>
                    </p:blipFill>
                    <p:spPr>
                      <a:xfrm>
                        <a:off x="2160270" y="2164080"/>
                        <a:ext cx="4823460" cy="629285"/>
                      </a:xfrm>
                      <a:prstGeom prst="rect">
                        <a:avLst/>
                      </a:prstGeom>
                      <a:noFill/>
                      <a:ln w="38100">
                        <a:noFill/>
                        <a:miter/>
                      </a:ln>
                    </p:spPr>
                  </p:pic>
                </p:oleObj>
              </mc:Fallback>
            </mc:AlternateContent>
          </a:graphicData>
        </a:graphic>
      </p:graphicFrame>
      <p:graphicFrame>
        <p:nvGraphicFramePr>
          <p:cNvPr id="6" name="Picture 701"/>
          <p:cNvGraphicFramePr>
            <a:graphicFrameLocks noChangeAspect="1"/>
          </p:cNvGraphicFramePr>
          <p:nvPr/>
        </p:nvGraphicFramePr>
        <p:xfrm>
          <a:off x="662940" y="3462020"/>
          <a:ext cx="7817485" cy="2270760"/>
        </p:xfrm>
        <a:graphic>
          <a:graphicData uri="http://schemas.openxmlformats.org/presentationml/2006/ole">
            <mc:AlternateContent xmlns:mc="http://schemas.openxmlformats.org/markup-compatibility/2006">
              <mc:Choice xmlns:v="urn:schemas-microsoft-com:vml" Requires="v">
                <p:oleObj spid="_x0000_s104527" r:id="rId8" imgW="5433695" imgH="1503045" progId="Visio.Drawing.6">
                  <p:embed/>
                </p:oleObj>
              </mc:Choice>
              <mc:Fallback>
                <p:oleObj r:id="rId8" imgW="5433695" imgH="1503045" progId="Visio.Drawing.6">
                  <p:embed/>
                  <p:pic>
                    <p:nvPicPr>
                      <p:cNvPr id="0" name="图片 4"/>
                      <p:cNvPicPr/>
                      <p:nvPr/>
                    </p:nvPicPr>
                    <p:blipFill>
                      <a:blip r:embed="rId9"/>
                      <a:stretch>
                        <a:fillRect/>
                      </a:stretch>
                    </p:blipFill>
                    <p:spPr>
                      <a:xfrm>
                        <a:off x="662940" y="3462020"/>
                        <a:ext cx="7817485" cy="227076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417395"/>
            <a:ext cx="8139178" cy="648000"/>
          </a:xfrm>
        </p:spPr>
        <p:txBody>
          <a:bodyPr/>
          <a:lstStyle/>
          <a:p>
            <a:r>
              <a:rPr lang="zh-CN" altLang="en-US" sz="3600"/>
              <a:t>1.2.4 系统分类</a:t>
            </a:r>
          </a:p>
        </p:txBody>
      </p:sp>
      <p:pic>
        <p:nvPicPr>
          <p:cNvPr id="12" name="内容占位符 11"/>
          <p:cNvPicPr>
            <a:picLocks noGrp="1" noChangeAspect="1"/>
          </p:cNvPicPr>
          <p:nvPr>
            <p:ph idx="1"/>
          </p:nvPr>
        </p:nvPicPr>
        <p:blipFill>
          <a:blip r:embed="rId3"/>
          <a:stretch>
            <a:fillRect/>
          </a:stretch>
        </p:blipFill>
        <p:spPr>
          <a:xfrm>
            <a:off x="-100330" y="1640205"/>
            <a:ext cx="11383010" cy="4671695"/>
          </a:xfrm>
          <a:prstGeom prst="rect">
            <a:avLst/>
          </a:prstGeom>
        </p:spPr>
      </p:pic>
    </p:spTree>
    <p:custDataLst>
      <p:tags r:id="rId1"/>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a:t>1.3 信号与系统</a:t>
            </a:r>
          </a:p>
        </p:txBody>
      </p:sp>
      <p:sp>
        <p:nvSpPr>
          <p:cNvPr id="3" name="内容占位符 2"/>
          <p:cNvSpPr>
            <a:spLocks noGrp="1"/>
          </p:cNvSpPr>
          <p:nvPr>
            <p:ph idx="1"/>
          </p:nvPr>
        </p:nvSpPr>
        <p:spPr>
          <a:xfrm>
            <a:off x="502285" y="1079500"/>
            <a:ext cx="4661535" cy="697865"/>
          </a:xfrm>
        </p:spPr>
        <p:txBody>
          <a:bodyPr/>
          <a:lstStyle/>
          <a:p>
            <a:pPr marL="0" indent="0">
              <a:buNone/>
            </a:pPr>
            <a:r>
              <a:rPr lang="zh-CN" altLang="en-US" sz="3600" b="1">
                <a:solidFill>
                  <a:schemeClr val="tx1"/>
                </a:solidFill>
              </a:rPr>
              <a:t>1.3.1信号分析方法</a:t>
            </a:r>
          </a:p>
        </p:txBody>
      </p:sp>
      <p:sp>
        <p:nvSpPr>
          <p:cNvPr id="4" name="文本框 3"/>
          <p:cNvSpPr txBox="1"/>
          <p:nvPr/>
        </p:nvSpPr>
        <p:spPr>
          <a:xfrm>
            <a:off x="401320" y="1950085"/>
            <a:ext cx="8341995" cy="4661535"/>
          </a:xfrm>
          <a:prstGeom prst="rect">
            <a:avLst/>
          </a:prstGeom>
          <a:noFill/>
        </p:spPr>
        <p:txBody>
          <a:bodyPr wrap="square" rtlCol="0">
            <a:spAutoFit/>
          </a:bodyPr>
          <a:lstStyle/>
          <a:p>
            <a:pPr>
              <a:lnSpc>
                <a:spcPct val="110000"/>
              </a:lnSpc>
            </a:pPr>
            <a:r>
              <a:rPr lang="en-US" altLang="zh-CN" sz="3000" dirty="0"/>
              <a:t>      </a:t>
            </a:r>
            <a:r>
              <a:rPr lang="zh-CN" altLang="en-US" sz="3000" dirty="0"/>
              <a:t>在信号的时域分析中，采用</a:t>
            </a:r>
            <a:r>
              <a:rPr lang="zh-CN" altLang="en-US" sz="3000" dirty="0">
                <a:solidFill>
                  <a:srgbClr val="0A2B77"/>
                </a:solidFill>
              </a:rPr>
              <a:t>单位冲激信号</a:t>
            </a:r>
          </a:p>
          <a:p>
            <a:pPr>
              <a:lnSpc>
                <a:spcPct val="110000"/>
              </a:lnSpc>
            </a:pPr>
            <a:r>
              <a:rPr lang="zh-CN" altLang="en-US" sz="3000" dirty="0">
                <a:solidFill>
                  <a:srgbClr val="0A2B77"/>
                </a:solidFill>
              </a:rPr>
              <a:t>或单位脉冲序列       作为基本信号，将连续信号表示为      的加权积分，将离散信号表示为       的加权和，从而通过基本信号单元的加权值随变量t（或k）的变化，直接表示信号的时域特性</a:t>
            </a:r>
            <a:r>
              <a:rPr lang="zh-CN" altLang="en-US" sz="3000" dirty="0"/>
              <a:t>。</a:t>
            </a:r>
          </a:p>
          <a:p>
            <a:pPr>
              <a:lnSpc>
                <a:spcPct val="110000"/>
              </a:lnSpc>
            </a:pPr>
            <a:r>
              <a:rPr lang="zh-CN" altLang="en-US" sz="3000" dirty="0"/>
              <a:t>      在信号的变换域分析中，根据所采用的基本信号的不同有频域分析、小波域分析等等。其共同特点是</a:t>
            </a:r>
            <a:r>
              <a:rPr lang="zh-CN" altLang="en-US" sz="3000" b="1" dirty="0">
                <a:solidFill>
                  <a:srgbClr val="0A2B77"/>
                </a:solidFill>
              </a:rPr>
              <a:t>将表示信号的时间变量函数变换成相应的变换域的某种变量函数</a:t>
            </a:r>
            <a:r>
              <a:rPr lang="zh-CN" altLang="en-US" sz="3000" dirty="0"/>
              <a:t>。</a:t>
            </a:r>
          </a:p>
        </p:txBody>
      </p:sp>
      <p:graphicFrame>
        <p:nvGraphicFramePr>
          <p:cNvPr id="5" name="对象 -2147481942"/>
          <p:cNvGraphicFramePr>
            <a:graphicFrameLocks noChangeAspect="1"/>
          </p:cNvGraphicFramePr>
          <p:nvPr/>
        </p:nvGraphicFramePr>
        <p:xfrm>
          <a:off x="7969250" y="2045335"/>
          <a:ext cx="707390" cy="492125"/>
        </p:xfrm>
        <a:graphic>
          <a:graphicData uri="http://schemas.openxmlformats.org/presentationml/2006/ole">
            <mc:AlternateContent xmlns:mc="http://schemas.openxmlformats.org/markup-compatibility/2006">
              <mc:Choice xmlns:v="urn:schemas-microsoft-com:vml" Requires="v">
                <p:oleObj spid="_x0000_s105574" r:id="rId4" imgW="294005" imgH="204470" progId="Equation.DSMT4">
                  <p:embed/>
                </p:oleObj>
              </mc:Choice>
              <mc:Fallback>
                <p:oleObj r:id="rId4" imgW="294005" imgH="204470" progId="Equation.DSMT4">
                  <p:embed/>
                  <p:pic>
                    <p:nvPicPr>
                      <p:cNvPr id="0" name="图片 3075"/>
                      <p:cNvPicPr/>
                      <p:nvPr/>
                    </p:nvPicPr>
                    <p:blipFill>
                      <a:blip r:embed="rId5"/>
                      <a:stretch>
                        <a:fillRect/>
                      </a:stretch>
                    </p:blipFill>
                    <p:spPr>
                      <a:xfrm>
                        <a:off x="7969250" y="2045335"/>
                        <a:ext cx="707390" cy="492125"/>
                      </a:xfrm>
                      <a:prstGeom prst="rect">
                        <a:avLst/>
                      </a:prstGeom>
                      <a:noFill/>
                      <a:ln w="38100">
                        <a:noFill/>
                        <a:miter/>
                      </a:ln>
                    </p:spPr>
                  </p:pic>
                </p:oleObj>
              </mc:Fallback>
            </mc:AlternateContent>
          </a:graphicData>
        </a:graphic>
      </p:graphicFrame>
      <p:graphicFrame>
        <p:nvGraphicFramePr>
          <p:cNvPr id="6" name="对象 -2147481941"/>
          <p:cNvGraphicFramePr>
            <a:graphicFrameLocks noChangeAspect="1"/>
          </p:cNvGraphicFramePr>
          <p:nvPr/>
        </p:nvGraphicFramePr>
        <p:xfrm>
          <a:off x="3171190" y="2548255"/>
          <a:ext cx="799465" cy="492125"/>
        </p:xfrm>
        <a:graphic>
          <a:graphicData uri="http://schemas.openxmlformats.org/presentationml/2006/ole">
            <mc:AlternateContent xmlns:mc="http://schemas.openxmlformats.org/markup-compatibility/2006">
              <mc:Choice xmlns:v="urn:schemas-microsoft-com:vml" Requires="v">
                <p:oleObj spid="_x0000_s105575" r:id="rId6" imgW="332105" imgH="204470" progId="Equation.DSMT4">
                  <p:embed/>
                </p:oleObj>
              </mc:Choice>
              <mc:Fallback>
                <p:oleObj r:id="rId6" imgW="332105" imgH="204470" progId="Equation.DSMT4">
                  <p:embed/>
                  <p:pic>
                    <p:nvPicPr>
                      <p:cNvPr id="0" name="图片 4"/>
                      <p:cNvPicPr/>
                      <p:nvPr/>
                    </p:nvPicPr>
                    <p:blipFill>
                      <a:blip r:embed="rId7"/>
                      <a:stretch>
                        <a:fillRect/>
                      </a:stretch>
                    </p:blipFill>
                    <p:spPr>
                      <a:xfrm>
                        <a:off x="3171190" y="2548255"/>
                        <a:ext cx="799465" cy="492125"/>
                      </a:xfrm>
                      <a:prstGeom prst="rect">
                        <a:avLst/>
                      </a:prstGeom>
                      <a:noFill/>
                      <a:ln w="38100">
                        <a:noFill/>
                        <a:miter/>
                      </a:ln>
                    </p:spPr>
                  </p:pic>
                </p:oleObj>
              </mc:Fallback>
            </mc:AlternateContent>
          </a:graphicData>
        </a:graphic>
      </p:graphicFrame>
      <p:graphicFrame>
        <p:nvGraphicFramePr>
          <p:cNvPr id="8" name="对象 -2147481942"/>
          <p:cNvGraphicFramePr>
            <a:graphicFrameLocks noChangeAspect="1"/>
          </p:cNvGraphicFramePr>
          <p:nvPr/>
        </p:nvGraphicFramePr>
        <p:xfrm>
          <a:off x="1616710" y="3074670"/>
          <a:ext cx="707390" cy="492125"/>
        </p:xfrm>
        <a:graphic>
          <a:graphicData uri="http://schemas.openxmlformats.org/presentationml/2006/ole">
            <mc:AlternateContent xmlns:mc="http://schemas.openxmlformats.org/markup-compatibility/2006">
              <mc:Choice xmlns:v="urn:schemas-microsoft-com:vml" Requires="v">
                <p:oleObj spid="_x0000_s105576" r:id="rId8" imgW="294005" imgH="204470" progId="Equation.DSMT4">
                  <p:embed/>
                </p:oleObj>
              </mc:Choice>
              <mc:Fallback>
                <p:oleObj r:id="rId8" imgW="294005" imgH="204470" progId="Equation.DSMT4">
                  <p:embed/>
                  <p:pic>
                    <p:nvPicPr>
                      <p:cNvPr id="0" name="图片 3075"/>
                      <p:cNvPicPr/>
                      <p:nvPr/>
                    </p:nvPicPr>
                    <p:blipFill>
                      <a:blip r:embed="rId5"/>
                      <a:stretch>
                        <a:fillRect/>
                      </a:stretch>
                    </p:blipFill>
                    <p:spPr>
                      <a:xfrm>
                        <a:off x="1616710" y="3074670"/>
                        <a:ext cx="707390" cy="492125"/>
                      </a:xfrm>
                      <a:prstGeom prst="rect">
                        <a:avLst/>
                      </a:prstGeom>
                      <a:noFill/>
                      <a:ln w="38100">
                        <a:noFill/>
                        <a:miter/>
                      </a:ln>
                    </p:spPr>
                  </p:pic>
                </p:oleObj>
              </mc:Fallback>
            </mc:AlternateContent>
          </a:graphicData>
        </a:graphic>
      </p:graphicFrame>
      <p:graphicFrame>
        <p:nvGraphicFramePr>
          <p:cNvPr id="10" name="对象 -2147481941"/>
          <p:cNvGraphicFramePr>
            <a:graphicFrameLocks noChangeAspect="1"/>
          </p:cNvGraphicFramePr>
          <p:nvPr/>
        </p:nvGraphicFramePr>
        <p:xfrm>
          <a:off x="7598410" y="3074670"/>
          <a:ext cx="799465" cy="492125"/>
        </p:xfrm>
        <a:graphic>
          <a:graphicData uri="http://schemas.openxmlformats.org/presentationml/2006/ole">
            <mc:AlternateContent xmlns:mc="http://schemas.openxmlformats.org/markup-compatibility/2006">
              <mc:Choice xmlns:v="urn:schemas-microsoft-com:vml" Requires="v">
                <p:oleObj spid="_x0000_s105577" r:id="rId9" imgW="332105" imgH="204470" progId="Equation.DSMT4">
                  <p:embed/>
                </p:oleObj>
              </mc:Choice>
              <mc:Fallback>
                <p:oleObj r:id="rId9" imgW="332105" imgH="204470" progId="Equation.DSMT4">
                  <p:embed/>
                  <p:pic>
                    <p:nvPicPr>
                      <p:cNvPr id="0" name="图片 4"/>
                      <p:cNvPicPr/>
                      <p:nvPr/>
                    </p:nvPicPr>
                    <p:blipFill>
                      <a:blip r:embed="rId7"/>
                      <a:stretch>
                        <a:fillRect/>
                      </a:stretch>
                    </p:blipFill>
                    <p:spPr>
                      <a:xfrm>
                        <a:off x="7598410" y="3074670"/>
                        <a:ext cx="799465" cy="492125"/>
                      </a:xfrm>
                      <a:prstGeom prst="rect">
                        <a:avLst/>
                      </a:prstGeom>
                      <a:noFill/>
                      <a:ln w="38100">
                        <a:noFill/>
                        <a:miter/>
                      </a:ln>
                    </p:spPr>
                  </p:pic>
                </p:oleObj>
              </mc:Fallback>
            </mc:AlternateContent>
          </a:graphicData>
        </a:graphic>
      </p:graphicFrame>
    </p:spTree>
    <p:custDataLst>
      <p:tags r:id="rId2"/>
    </p:custDataLst>
  </p:cSld>
  <p:clrMapOvr>
    <a:masterClrMapping/>
  </p:clrMapOvr>
  <p:transition>
    <p:blind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777" y="417395"/>
            <a:ext cx="8139178" cy="648000"/>
          </a:xfrm>
        </p:spPr>
        <p:txBody>
          <a:bodyPr/>
          <a:lstStyle/>
          <a:p>
            <a:r>
              <a:rPr sz="3600" dirty="0"/>
              <a:t>1.1.2 信号的属性及其描述</a:t>
            </a:r>
          </a:p>
        </p:txBody>
      </p:sp>
      <p:sp>
        <p:nvSpPr>
          <p:cNvPr id="3" name="内容占位符 2"/>
          <p:cNvSpPr>
            <a:spLocks noGrp="1"/>
          </p:cNvSpPr>
          <p:nvPr>
            <p:ph idx="1"/>
          </p:nvPr>
        </p:nvSpPr>
        <p:spPr>
          <a:xfrm>
            <a:off x="245745" y="1287145"/>
            <a:ext cx="8650605" cy="5041265"/>
          </a:xfrm>
        </p:spPr>
        <p:txBody>
          <a:bodyPr/>
          <a:lstStyle/>
          <a:p>
            <a:pPr marL="0" indent="0">
              <a:lnSpc>
                <a:spcPct val="150000"/>
              </a:lnSpc>
              <a:buNone/>
            </a:pPr>
            <a:r>
              <a:rPr lang="en-US" altLang="zh-CN" sz="3200">
                <a:solidFill>
                  <a:schemeClr val="tx1">
                    <a:lumMod val="95000"/>
                    <a:lumOff val="5000"/>
                  </a:schemeClr>
                </a:solidFill>
                <a:sym typeface="+mn-ea"/>
              </a:rPr>
              <a:t> </a:t>
            </a:r>
            <a:r>
              <a:rPr lang="en-US" altLang="zh-CN" sz="3200" b="1">
                <a:solidFill>
                  <a:schemeClr val="tx1">
                    <a:lumMod val="95000"/>
                    <a:lumOff val="5000"/>
                  </a:schemeClr>
                </a:solidFill>
                <a:sym typeface="+mn-ea"/>
              </a:rPr>
              <a:t> 1. 信号的属性</a:t>
            </a:r>
            <a:endParaRPr lang="en-US" altLang="zh-CN" sz="3200">
              <a:solidFill>
                <a:schemeClr val="tx1">
                  <a:lumMod val="95000"/>
                  <a:lumOff val="5000"/>
                </a:schemeClr>
              </a:solidFill>
              <a:sym typeface="+mn-ea"/>
            </a:endParaRPr>
          </a:p>
          <a:p>
            <a:pPr marL="360045" indent="0">
              <a:lnSpc>
                <a:spcPct val="150000"/>
              </a:lnSpc>
              <a:buNone/>
            </a:pPr>
            <a:r>
              <a:rPr sz="3200" b="1">
                <a:solidFill>
                  <a:schemeClr val="tx1">
                    <a:lumMod val="95000"/>
                    <a:lumOff val="5000"/>
                  </a:schemeClr>
                </a:solidFill>
                <a:sym typeface="+mn-ea"/>
              </a:rPr>
              <a:t>时间属性：</a:t>
            </a:r>
            <a:r>
              <a:rPr sz="3200">
                <a:solidFill>
                  <a:schemeClr val="tx1">
                    <a:lumMod val="95000"/>
                    <a:lumOff val="5000"/>
                  </a:schemeClr>
                </a:solidFill>
                <a:sym typeface="+mn-ea"/>
              </a:rPr>
              <a:t>任意信号都是随时间变化的，      都可以表示为时间的函数。</a:t>
            </a:r>
          </a:p>
          <a:p>
            <a:pPr marL="360045" indent="0">
              <a:lnSpc>
                <a:spcPct val="150000"/>
              </a:lnSpc>
              <a:buNone/>
            </a:pPr>
            <a:r>
              <a:rPr sz="3200" b="1">
                <a:solidFill>
                  <a:schemeClr val="tx1">
                    <a:lumMod val="95000"/>
                    <a:lumOff val="5000"/>
                  </a:schemeClr>
                </a:solidFill>
                <a:sym typeface="+mn-ea"/>
              </a:rPr>
              <a:t>频率属性：</a:t>
            </a:r>
            <a:r>
              <a:rPr sz="3200">
                <a:solidFill>
                  <a:schemeClr val="tx1">
                    <a:lumMod val="95000"/>
                    <a:lumOff val="5000"/>
                  </a:schemeClr>
                </a:solidFill>
                <a:sym typeface="+mn-ea"/>
              </a:rPr>
              <a:t>任何信号都有变化快慢的问题</a:t>
            </a:r>
          </a:p>
          <a:p>
            <a:pPr marL="360045" indent="0">
              <a:lnSpc>
                <a:spcPct val="150000"/>
              </a:lnSpc>
              <a:buNone/>
            </a:pPr>
            <a:r>
              <a:rPr sz="3200" b="1">
                <a:solidFill>
                  <a:schemeClr val="tx1">
                    <a:lumMod val="95000"/>
                    <a:lumOff val="5000"/>
                  </a:schemeClr>
                </a:solidFill>
                <a:sym typeface="+mn-ea"/>
              </a:rPr>
              <a:t>能量属性：</a:t>
            </a:r>
            <a:r>
              <a:rPr sz="3200">
                <a:solidFill>
                  <a:schemeClr val="tx1">
                    <a:lumMod val="95000"/>
                    <a:lumOff val="5000"/>
                  </a:schemeClr>
                </a:solidFill>
                <a:sym typeface="+mn-ea"/>
              </a:rPr>
              <a:t>任何信息传输的过程都必然伴随着一定的能量传输</a:t>
            </a:r>
          </a:p>
        </p:txBody>
      </p:sp>
    </p:spTree>
    <p:custDataLst>
      <p:tags r:id="rId1"/>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500"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500"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500"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500"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a:t>1.3.2系统分析方法</a:t>
            </a:r>
          </a:p>
        </p:txBody>
      </p:sp>
      <p:sp>
        <p:nvSpPr>
          <p:cNvPr id="3" name="内容占位符 2"/>
          <p:cNvSpPr>
            <a:spLocks noGrp="1"/>
          </p:cNvSpPr>
          <p:nvPr>
            <p:ph idx="1"/>
          </p:nvPr>
        </p:nvSpPr>
        <p:spPr>
          <a:xfrm>
            <a:off x="574675" y="1310640"/>
            <a:ext cx="7995285" cy="5041265"/>
          </a:xfrm>
        </p:spPr>
        <p:txBody>
          <a:bodyPr/>
          <a:lstStyle/>
          <a:p>
            <a:pPr marL="0" indent="0">
              <a:lnSpc>
                <a:spcPct val="110000"/>
              </a:lnSpc>
              <a:spcAft>
                <a:spcPts val="0"/>
              </a:spcAft>
              <a:buNone/>
            </a:pPr>
            <a:r>
              <a:rPr lang="en-US" altLang="zh-CN" sz="3000" dirty="0">
                <a:solidFill>
                  <a:schemeClr val="tx1"/>
                </a:solidFill>
              </a:rPr>
              <a:t>      </a:t>
            </a:r>
            <a:r>
              <a:rPr lang="zh-CN" altLang="en-US" sz="3000" dirty="0">
                <a:solidFill>
                  <a:schemeClr val="tx1"/>
                </a:solidFill>
              </a:rPr>
              <a:t>信号的分解可以在时域、频域和变换域进行，故系统分析的主要方法也相应的有</a:t>
            </a:r>
            <a:r>
              <a:rPr lang="zh-CN" altLang="en-US" sz="3000" b="1" dirty="0">
                <a:gradFill>
                  <a:gsLst>
                    <a:gs pos="0">
                      <a:srgbClr val="012D86"/>
                    </a:gs>
                    <a:gs pos="100000">
                      <a:srgbClr val="0E2557"/>
                    </a:gs>
                  </a:gsLst>
                  <a:lin scaled="0"/>
                </a:gradFill>
              </a:rPr>
              <a:t>时域分析法、频域分析法、变换域分析法</a:t>
            </a:r>
            <a:r>
              <a:rPr lang="zh-CN" altLang="en-US" sz="3000" dirty="0">
                <a:solidFill>
                  <a:schemeClr val="tx1"/>
                </a:solidFill>
              </a:rPr>
              <a:t>。</a:t>
            </a:r>
          </a:p>
          <a:p>
            <a:pPr marL="0" indent="0">
              <a:lnSpc>
                <a:spcPct val="110000"/>
              </a:lnSpc>
              <a:spcAft>
                <a:spcPts val="0"/>
              </a:spcAft>
              <a:buNone/>
            </a:pPr>
            <a:r>
              <a:rPr lang="zh-CN" altLang="en-US" sz="3000" dirty="0">
                <a:solidFill>
                  <a:schemeClr val="tx1"/>
                </a:solidFill>
              </a:rPr>
              <a:t>      线性系统分析的理论基础是</a:t>
            </a:r>
            <a:r>
              <a:rPr lang="zh-CN" altLang="en-US" sz="3000" b="1" dirty="0">
                <a:solidFill>
                  <a:srgbClr val="0A2B77"/>
                </a:solidFill>
              </a:rPr>
              <a:t>信号的分解特性和系统的线性时不变特性</a:t>
            </a:r>
            <a:r>
              <a:rPr lang="zh-CN" altLang="en-US" sz="3000" dirty="0">
                <a:solidFill>
                  <a:schemeClr val="tx1"/>
                </a:solidFill>
              </a:rPr>
              <a:t>；进行系统分析的基本思想和方法是：</a:t>
            </a:r>
            <a:r>
              <a:rPr lang="zh-CN" altLang="en-US" sz="3000" b="1" dirty="0">
                <a:solidFill>
                  <a:srgbClr val="0A2B77"/>
                </a:solidFill>
              </a:rPr>
              <a:t>激励信号可以分解为若干基本信号的线性组合；系统对任意激励所产生的响应是系统对各基本信号分别作用时所产生的响应的叠加；不同的信号分解方法将导致不同的系统分析方法。</a:t>
            </a:r>
          </a:p>
        </p:txBody>
      </p:sp>
    </p:spTree>
    <p:custDataLst>
      <p:tags r:id="rId1"/>
    </p:custDataLst>
  </p:cSld>
  <p:clrMapOvr>
    <a:masterClrMapping/>
  </p:clrMapOvr>
  <p:transition>
    <p:push di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a:t>1.3.3 信号与系统分析方法的应用</a:t>
            </a:r>
          </a:p>
        </p:txBody>
      </p:sp>
      <p:sp>
        <p:nvSpPr>
          <p:cNvPr id="3" name="内容占位符 2"/>
          <p:cNvSpPr>
            <a:spLocks noGrp="1"/>
          </p:cNvSpPr>
          <p:nvPr>
            <p:ph idx="1"/>
          </p:nvPr>
        </p:nvSpPr>
        <p:spPr/>
        <p:txBody>
          <a:bodyPr/>
          <a:lstStyle/>
          <a:p>
            <a:pPr marL="0" indent="0">
              <a:buNone/>
            </a:pPr>
            <a:r>
              <a:rPr lang="en-US" altLang="zh-CN" sz="3000" dirty="0">
                <a:solidFill>
                  <a:schemeClr val="tx1"/>
                </a:solidFill>
              </a:rPr>
              <a:t>      </a:t>
            </a:r>
            <a:r>
              <a:rPr lang="zh-CN" altLang="en-US" sz="3000" dirty="0">
                <a:solidFill>
                  <a:schemeClr val="tx1"/>
                </a:solidFill>
              </a:rPr>
              <a:t>信号与系统分析的理论和方法广泛的应用</a:t>
            </a:r>
            <a:r>
              <a:rPr lang="en-US" altLang="zh-CN" sz="3000" dirty="0">
                <a:solidFill>
                  <a:schemeClr val="tx1"/>
                </a:solidFill>
              </a:rPr>
              <a:t>,</a:t>
            </a:r>
            <a:r>
              <a:rPr lang="zh-CN" altLang="en-US" sz="3000" dirty="0">
                <a:solidFill>
                  <a:schemeClr val="tx1"/>
                </a:solidFill>
              </a:rPr>
              <a:t>如电力电子工程、工业过程控制、语音及图像处理、通信信号处理、电路设计、生物医学、经济预测与调控等等众多的科学和技术领域。</a:t>
            </a:r>
          </a:p>
          <a:p>
            <a:pPr marL="0" indent="0">
              <a:buNone/>
            </a:pPr>
            <a:r>
              <a:rPr lang="zh-CN" altLang="en-US" sz="3000" dirty="0">
                <a:solidFill>
                  <a:schemeClr val="tx1"/>
                </a:solidFill>
              </a:rPr>
              <a:t>      除此之外，还有大量潜在应用。这些应用具有更为宽广的领域，甚至远远超出了通常认为是隶属于常规的科学和工程技术的领域。</a:t>
            </a:r>
          </a:p>
          <a:p>
            <a:pPr marL="0" indent="0">
              <a:buNone/>
            </a:pPr>
            <a:endParaRPr lang="zh-CN" altLang="en-US" sz="3000" dirty="0">
              <a:solidFill>
                <a:schemeClr val="tx1"/>
              </a:solidFill>
            </a:endParaRPr>
          </a:p>
        </p:txBody>
      </p:sp>
    </p:spTree>
    <p:custDataLst>
      <p:tags r:id="rId1"/>
    </p:custDataLst>
  </p:cSld>
  <p:clrMapOvr>
    <a:masterClrMapping/>
  </p:clrMapOvr>
  <p:transition>
    <p:push dir="u"/>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5400" dirty="0"/>
              <a:t>总结</a:t>
            </a:r>
          </a:p>
        </p:txBody>
      </p:sp>
      <p:sp>
        <p:nvSpPr>
          <p:cNvPr id="3" name="内容占位符 2"/>
          <p:cNvSpPr>
            <a:spLocks noGrp="1"/>
          </p:cNvSpPr>
          <p:nvPr>
            <p:ph idx="1"/>
          </p:nvPr>
        </p:nvSpPr>
        <p:spPr/>
        <p:txBody>
          <a:bodyPr/>
          <a:lstStyle/>
          <a:p>
            <a:r>
              <a:rPr lang="en-US" altLang="zh-CN" sz="2800" b="1" dirty="0">
                <a:solidFill>
                  <a:srgbClr val="0A2B77"/>
                </a:solidFill>
              </a:rPr>
              <a:t>1</a:t>
            </a:r>
            <a:r>
              <a:rPr lang="zh-CN" altLang="en-US" sz="2800" b="1" dirty="0">
                <a:solidFill>
                  <a:srgbClr val="0A2B77"/>
                </a:solidFill>
              </a:rPr>
              <a:t>、基本概念</a:t>
            </a:r>
            <a:endParaRPr lang="en-US" altLang="zh-CN" sz="2800" b="1" dirty="0">
              <a:solidFill>
                <a:srgbClr val="0A2B77"/>
              </a:solidFill>
            </a:endParaRPr>
          </a:p>
          <a:p>
            <a:pPr marL="0" indent="0">
              <a:buNone/>
            </a:pPr>
            <a:r>
              <a:rPr lang="zh-CN" altLang="en-US" sz="2800" dirty="0"/>
              <a:t>信息、消息、信息技术、信号、系统、信号的三个属性、能量信号和功率信号（见电子教材）、冲击函数的极限定义和广义函数定义冲击函数的性质、系统线性、非时变性、因果性和稳定性及其判定方法、零状态响应、零输入响应、零状态线性、零输入线性、分解特性等等。</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411" y="534000"/>
            <a:ext cx="8139178" cy="5943000"/>
          </a:xfrm>
        </p:spPr>
        <p:txBody>
          <a:bodyPr/>
          <a:lstStyle/>
          <a:p>
            <a:r>
              <a:rPr lang="en-US" altLang="zh-CN" sz="3200" b="1" dirty="0">
                <a:solidFill>
                  <a:srgbClr val="0A2B77"/>
                </a:solidFill>
              </a:rPr>
              <a:t>2</a:t>
            </a:r>
            <a:r>
              <a:rPr lang="zh-CN" altLang="en-US" sz="3200" b="1" dirty="0">
                <a:solidFill>
                  <a:srgbClr val="0A2B77"/>
                </a:solidFill>
              </a:rPr>
              <a:t>、基本运算</a:t>
            </a:r>
            <a:endParaRPr lang="en-US" altLang="zh-CN" sz="3200" b="1" dirty="0">
              <a:solidFill>
                <a:srgbClr val="0A2B77"/>
              </a:solidFill>
            </a:endParaRPr>
          </a:p>
          <a:p>
            <a:pPr marL="0" indent="0">
              <a:buNone/>
            </a:pPr>
            <a:r>
              <a:rPr lang="zh-CN" altLang="en-US" sz="2400" dirty="0"/>
              <a:t>信号的平移、反折、尺度运算；信号的卷积运算；普通函数和冲击函数的乘积运算和卷积运算；冲击函数的尺度运算。</a:t>
            </a:r>
          </a:p>
          <a:p>
            <a:r>
              <a:rPr lang="en-US" altLang="zh-CN" sz="3200" b="1" dirty="0">
                <a:solidFill>
                  <a:srgbClr val="0A2B77"/>
                </a:solidFill>
              </a:rPr>
              <a:t>3</a:t>
            </a:r>
            <a:r>
              <a:rPr lang="zh-CN" altLang="en-US" sz="3200" b="1" dirty="0">
                <a:solidFill>
                  <a:srgbClr val="0A2B77"/>
                </a:solidFill>
              </a:rPr>
              <a:t>、基本描述</a:t>
            </a:r>
            <a:endParaRPr lang="en-US" altLang="zh-CN" sz="3200" b="1" dirty="0">
              <a:solidFill>
                <a:srgbClr val="0A2B77"/>
              </a:solidFill>
            </a:endParaRPr>
          </a:p>
          <a:p>
            <a:pPr marL="0" indent="0">
              <a:buNone/>
            </a:pPr>
            <a:r>
              <a:rPr lang="zh-CN" altLang="en-US" sz="2400" dirty="0"/>
              <a:t>信号的基本描述方法；系统的三种描述方法</a:t>
            </a:r>
            <a:endParaRPr lang="en-US" altLang="zh-CN" sz="2400" dirty="0"/>
          </a:p>
          <a:p>
            <a:r>
              <a:rPr lang="en-US" altLang="zh-CN" sz="3200" b="1" dirty="0">
                <a:solidFill>
                  <a:srgbClr val="0A2B77"/>
                </a:solidFill>
              </a:rPr>
              <a:t>4</a:t>
            </a:r>
            <a:r>
              <a:rPr lang="zh-CN" altLang="en-US" sz="3200" b="1" dirty="0">
                <a:solidFill>
                  <a:srgbClr val="0A2B77"/>
                </a:solidFill>
              </a:rPr>
              <a:t>、基本原理和性质</a:t>
            </a:r>
            <a:endParaRPr lang="en-US" altLang="zh-CN" sz="3200" b="1" dirty="0">
              <a:solidFill>
                <a:srgbClr val="0A2B77"/>
              </a:solidFill>
            </a:endParaRPr>
          </a:p>
          <a:p>
            <a:pPr marL="0" indent="0">
              <a:buNone/>
            </a:pPr>
            <a:r>
              <a:rPr lang="zh-CN" altLang="en-US" sz="2400" dirty="0"/>
              <a:t>信号正交分解的原理，帕斯瓦尔方程及其物理意义，有限项逼近均方误差的计算方法，线性非时变系统的特性等</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559435"/>
            <a:ext cx="8139430" cy="5930265"/>
          </a:xfrm>
        </p:spPr>
        <p:txBody>
          <a:bodyPr/>
          <a:lstStyle/>
          <a:p>
            <a:pPr marL="0" indent="0">
              <a:lnSpc>
                <a:spcPct val="140000"/>
              </a:lnSpc>
              <a:buNone/>
            </a:pPr>
            <a:r>
              <a:rPr lang="en-US" altLang="zh-CN" sz="3200"/>
              <a:t>      </a:t>
            </a:r>
            <a:r>
              <a:rPr lang="zh-CN" altLang="en-US" sz="3200">
                <a:solidFill>
                  <a:schemeClr val="tx1"/>
                </a:solidFill>
              </a:rPr>
              <a:t>由于信号具有</a:t>
            </a:r>
            <a:r>
              <a:rPr lang="zh-CN" altLang="en-US" sz="3200" b="1">
                <a:gradFill>
                  <a:gsLst>
                    <a:gs pos="0">
                      <a:srgbClr val="012D86"/>
                    </a:gs>
                    <a:gs pos="100000">
                      <a:srgbClr val="0E2557"/>
                    </a:gs>
                  </a:gsLst>
                  <a:lin scaled="0"/>
                </a:gradFill>
              </a:rPr>
              <a:t>时间</a:t>
            </a:r>
            <a:r>
              <a:rPr lang="zh-CN" altLang="en-US" sz="3200">
                <a:solidFill>
                  <a:schemeClr val="tx1"/>
                </a:solidFill>
              </a:rPr>
              <a:t>、</a:t>
            </a:r>
            <a:r>
              <a:rPr lang="zh-CN" altLang="en-US" sz="3200" b="1">
                <a:gradFill>
                  <a:gsLst>
                    <a:gs pos="0">
                      <a:srgbClr val="012D86"/>
                    </a:gs>
                    <a:gs pos="100000">
                      <a:srgbClr val="0E2557"/>
                    </a:gs>
                  </a:gsLst>
                  <a:lin scaled="0"/>
                </a:gradFill>
              </a:rPr>
              <a:t>频率</a:t>
            </a:r>
            <a:r>
              <a:rPr lang="zh-CN" altLang="en-US" sz="3200">
                <a:solidFill>
                  <a:schemeClr val="tx1"/>
                </a:solidFill>
              </a:rPr>
              <a:t>和</a:t>
            </a:r>
            <a:r>
              <a:rPr lang="zh-CN" altLang="en-US" sz="3200" b="1">
                <a:gradFill>
                  <a:gsLst>
                    <a:gs pos="0">
                      <a:srgbClr val="012D86"/>
                    </a:gs>
                    <a:gs pos="100000">
                      <a:srgbClr val="0E2557"/>
                    </a:gs>
                  </a:gsLst>
                  <a:lin scaled="0"/>
                </a:gradFill>
              </a:rPr>
              <a:t>能量</a:t>
            </a:r>
            <a:r>
              <a:rPr lang="zh-CN" altLang="en-US" sz="3200">
                <a:solidFill>
                  <a:schemeClr val="tx1"/>
                </a:solidFill>
              </a:rPr>
              <a:t>三个固有属性，所以从</a:t>
            </a:r>
            <a:r>
              <a:rPr lang="zh-CN" altLang="en-US" sz="3200" b="1">
                <a:solidFill>
                  <a:srgbClr val="0A2B77"/>
                </a:solidFill>
              </a:rPr>
              <a:t>物理</a:t>
            </a:r>
            <a:r>
              <a:rPr lang="zh-CN" altLang="en-US" sz="3200">
                <a:solidFill>
                  <a:schemeClr val="tx1"/>
                </a:solidFill>
              </a:rPr>
              <a:t>定义上看，信号是消息寄寓变化的形式，从</a:t>
            </a:r>
            <a:r>
              <a:rPr lang="zh-CN" altLang="en-US" sz="3200" b="1">
                <a:solidFill>
                  <a:srgbClr val="0A2B77"/>
                </a:solidFill>
              </a:rPr>
              <a:t>数学</a:t>
            </a:r>
            <a:r>
              <a:rPr lang="zh-CN" altLang="en-US" sz="3200">
                <a:solidFill>
                  <a:schemeClr val="tx1"/>
                </a:solidFill>
              </a:rPr>
              <a:t>表达上看，信号是一个或者多个变量的函数，从</a:t>
            </a:r>
            <a:r>
              <a:rPr lang="zh-CN" altLang="en-US" sz="3200" b="1">
                <a:solidFill>
                  <a:srgbClr val="0A2B77"/>
                </a:solidFill>
              </a:rPr>
              <a:t>形态</a:t>
            </a:r>
            <a:r>
              <a:rPr lang="zh-CN" altLang="en-US" sz="3200">
                <a:solidFill>
                  <a:schemeClr val="tx1"/>
                </a:solidFill>
              </a:rPr>
              <a:t>上看，信号表现为波动变化的波形。</a:t>
            </a:r>
          </a:p>
          <a:p>
            <a:pPr marL="0" indent="0">
              <a:lnSpc>
                <a:spcPct val="140000"/>
              </a:lnSpc>
              <a:buNone/>
            </a:pPr>
            <a:r>
              <a:rPr lang="zh-CN" altLang="en-US" sz="3200">
                <a:solidFill>
                  <a:schemeClr val="tx1"/>
                </a:solidFill>
              </a:rPr>
              <a:t>      我们称能量为有限值的信号为</a:t>
            </a:r>
            <a:r>
              <a:rPr lang="zh-CN" altLang="en-US" sz="3200" b="1">
                <a:gradFill>
                  <a:gsLst>
                    <a:gs pos="0">
                      <a:srgbClr val="012D86"/>
                    </a:gs>
                    <a:gs pos="100000">
                      <a:srgbClr val="0E2557"/>
                    </a:gs>
                  </a:gsLst>
                  <a:lin scaled="0"/>
                </a:gradFill>
              </a:rPr>
              <a:t>能量信号</a:t>
            </a:r>
            <a:r>
              <a:rPr lang="zh-CN" altLang="en-US" sz="3200">
                <a:solidFill>
                  <a:schemeClr val="tx1"/>
                </a:solidFill>
              </a:rPr>
              <a:t>，而把能量为无限大但平均功率为有限值的信号称为</a:t>
            </a:r>
            <a:r>
              <a:rPr lang="zh-CN" altLang="en-US" sz="3200" b="1">
                <a:gradFill>
                  <a:gsLst>
                    <a:gs pos="0">
                      <a:srgbClr val="012D86"/>
                    </a:gs>
                    <a:gs pos="100000">
                      <a:srgbClr val="0E2557"/>
                    </a:gs>
                  </a:gsLst>
                  <a:lin scaled="0"/>
                </a:gradFill>
              </a:rPr>
              <a:t>功率信号</a:t>
            </a:r>
            <a:r>
              <a:rPr lang="zh-CN" altLang="en-US" sz="3200">
                <a:solidFill>
                  <a:schemeClr val="tx1"/>
                </a:solidFill>
              </a:rPr>
              <a:t>。</a:t>
            </a:r>
          </a:p>
        </p:txBody>
      </p:sp>
    </p:spTree>
    <p:custDataLst>
      <p:tags r:id="rId1"/>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285" y="257175"/>
            <a:ext cx="8139430" cy="2096135"/>
          </a:xfrm>
        </p:spPr>
        <p:txBody>
          <a:bodyPr/>
          <a:lstStyle/>
          <a:p>
            <a:pPr>
              <a:lnSpc>
                <a:spcPct val="120000"/>
              </a:lnSpc>
            </a:pPr>
            <a:r>
              <a:rPr lang="en-US" altLang="zh-CN" sz="3200" b="0" spc="150">
                <a:latin typeface="+mn-lt"/>
                <a:ea typeface="+mn-ea"/>
                <a:cs typeface="+mn-cs"/>
              </a:rPr>
              <a:t>       </a:t>
            </a:r>
            <a:r>
              <a:rPr lang="zh-CN" altLang="en-US" sz="3200" b="0" spc="150">
                <a:latin typeface="+mn-lt"/>
                <a:ea typeface="+mn-ea"/>
                <a:cs typeface="+mn-cs"/>
              </a:rPr>
              <a:t>如果一个连续时间信号     的数学表达式如下所示：</a:t>
            </a:r>
            <a:br>
              <a:rPr lang="zh-CN" altLang="en-US" sz="3200" b="0" spc="150">
                <a:latin typeface="+mn-lt"/>
                <a:ea typeface="+mn-ea"/>
                <a:cs typeface="+mn-cs"/>
              </a:rPr>
            </a:br>
            <a:r>
              <a:rPr lang="zh-CN" altLang="en-US" sz="3200" b="0" spc="150">
                <a:latin typeface="+mn-lt"/>
                <a:ea typeface="+mn-ea"/>
                <a:cs typeface="+mn-cs"/>
              </a:rPr>
              <a:t/>
            </a:r>
            <a:br>
              <a:rPr lang="zh-CN" altLang="en-US" sz="3200" b="0" spc="150">
                <a:latin typeface="+mn-lt"/>
                <a:ea typeface="+mn-ea"/>
                <a:cs typeface="+mn-cs"/>
              </a:rPr>
            </a:br>
            <a:endParaRPr lang="zh-CN" altLang="en-US" sz="3200" b="0" spc="150">
              <a:latin typeface="+mn-lt"/>
              <a:ea typeface="+mn-ea"/>
              <a:cs typeface="+mn-cs"/>
            </a:endParaRPr>
          </a:p>
        </p:txBody>
      </p:sp>
      <p:graphicFrame>
        <p:nvGraphicFramePr>
          <p:cNvPr id="3" name="对象 -2147482624"/>
          <p:cNvGraphicFramePr>
            <a:graphicFrameLocks noChangeAspect="1"/>
          </p:cNvGraphicFramePr>
          <p:nvPr/>
        </p:nvGraphicFramePr>
        <p:xfrm>
          <a:off x="5763895" y="200025"/>
          <a:ext cx="734695" cy="534035"/>
        </p:xfrm>
        <a:graphic>
          <a:graphicData uri="http://schemas.openxmlformats.org/presentationml/2006/ole">
            <mc:AlternateContent xmlns:mc="http://schemas.openxmlformats.org/markup-compatibility/2006">
              <mc:Choice xmlns:v="urn:schemas-microsoft-com:vml" Requires="v">
                <p:oleObj spid="_x0000_s1226" r:id="rId4" imgW="279400" imgH="203200" progId="Equation.DSMT4">
                  <p:embed/>
                </p:oleObj>
              </mc:Choice>
              <mc:Fallback>
                <p:oleObj r:id="rId4" imgW="279400" imgH="203200" progId="Equation.DSMT4">
                  <p:embed/>
                  <p:pic>
                    <p:nvPicPr>
                      <p:cNvPr id="0" name="图片 3075"/>
                      <p:cNvPicPr/>
                      <p:nvPr/>
                    </p:nvPicPr>
                    <p:blipFill>
                      <a:blip r:embed="rId5"/>
                      <a:stretch>
                        <a:fillRect/>
                      </a:stretch>
                    </p:blipFill>
                    <p:spPr>
                      <a:xfrm>
                        <a:off x="5763895" y="200025"/>
                        <a:ext cx="734695" cy="534035"/>
                      </a:xfrm>
                      <a:prstGeom prst="rect">
                        <a:avLst/>
                      </a:prstGeom>
                      <a:noFill/>
                      <a:ln w="38100">
                        <a:noFill/>
                        <a:miter/>
                      </a:ln>
                    </p:spPr>
                  </p:pic>
                </p:oleObj>
              </mc:Fallback>
            </mc:AlternateContent>
          </a:graphicData>
        </a:graphic>
      </p:graphicFrame>
      <p:graphicFrame>
        <p:nvGraphicFramePr>
          <p:cNvPr id="4" name="对象 -2147482603"/>
          <p:cNvGraphicFramePr>
            <a:graphicFrameLocks noChangeAspect="1"/>
          </p:cNvGraphicFramePr>
          <p:nvPr/>
        </p:nvGraphicFramePr>
        <p:xfrm>
          <a:off x="2125980" y="1338580"/>
          <a:ext cx="4891405" cy="616585"/>
        </p:xfrm>
        <a:graphic>
          <a:graphicData uri="http://schemas.openxmlformats.org/presentationml/2006/ole">
            <mc:AlternateContent xmlns:mc="http://schemas.openxmlformats.org/markup-compatibility/2006">
              <mc:Choice xmlns:v="urn:schemas-microsoft-com:vml" Requires="v">
                <p:oleObj spid="_x0000_s1227" r:id="rId6" imgW="1917065" imgH="241300" progId="Equation.DSMT4">
                  <p:embed/>
                </p:oleObj>
              </mc:Choice>
              <mc:Fallback>
                <p:oleObj r:id="rId6" imgW="1917065" imgH="241300" progId="Equation.DSMT4">
                  <p:embed/>
                  <p:pic>
                    <p:nvPicPr>
                      <p:cNvPr id="0" name="图片 3"/>
                      <p:cNvPicPr/>
                      <p:nvPr/>
                    </p:nvPicPr>
                    <p:blipFill>
                      <a:blip r:embed="rId7"/>
                      <a:stretch>
                        <a:fillRect/>
                      </a:stretch>
                    </p:blipFill>
                    <p:spPr>
                      <a:xfrm>
                        <a:off x="2125980" y="1338580"/>
                        <a:ext cx="4891405" cy="616585"/>
                      </a:xfrm>
                      <a:prstGeom prst="rect">
                        <a:avLst/>
                      </a:prstGeom>
                      <a:noFill/>
                      <a:ln w="38100">
                        <a:noFill/>
                        <a:miter/>
                      </a:ln>
                    </p:spPr>
                  </p:pic>
                </p:oleObj>
              </mc:Fallback>
            </mc:AlternateContent>
          </a:graphicData>
        </a:graphic>
      </p:graphicFrame>
      <p:sp>
        <p:nvSpPr>
          <p:cNvPr id="9" name="内容占位符 8"/>
          <p:cNvSpPr>
            <a:spLocks noGrp="1"/>
          </p:cNvSpPr>
          <p:nvPr>
            <p:ph idx="16"/>
          </p:nvPr>
        </p:nvSpPr>
        <p:spPr>
          <a:xfrm>
            <a:off x="502412" y="1861785"/>
            <a:ext cx="8139178" cy="5040000"/>
          </a:xfrm>
        </p:spPr>
        <p:txBody>
          <a:bodyPr/>
          <a:lstStyle/>
          <a:p>
            <a:pPr marL="0" indent="0">
              <a:buNone/>
            </a:pPr>
            <a:r>
              <a:rPr lang="en-US" altLang="zh-CN" sz="3200"/>
              <a:t>       </a:t>
            </a:r>
            <a:r>
              <a:rPr lang="zh-CN" altLang="en-US" sz="3200"/>
              <a:t>当其振幅</a:t>
            </a:r>
            <a:r>
              <a:rPr lang="en-US" altLang="zh-CN" sz="3200" i="1"/>
              <a:t>A</a:t>
            </a:r>
            <a:r>
              <a:rPr lang="zh-CN" altLang="en-US" sz="3200"/>
              <a:t>、相位   和角频率   随着消息的变化而变化时，    就承载了消息，其能量和功率定义为：</a:t>
            </a:r>
          </a:p>
        </p:txBody>
      </p:sp>
      <p:graphicFrame>
        <p:nvGraphicFramePr>
          <p:cNvPr id="6" name="对象 -2147482606"/>
          <p:cNvGraphicFramePr>
            <a:graphicFrameLocks noChangeAspect="1"/>
          </p:cNvGraphicFramePr>
          <p:nvPr/>
        </p:nvGraphicFramePr>
        <p:xfrm>
          <a:off x="4817745" y="1968500"/>
          <a:ext cx="354965" cy="567690"/>
        </p:xfrm>
        <a:graphic>
          <a:graphicData uri="http://schemas.openxmlformats.org/presentationml/2006/ole">
            <mc:AlternateContent xmlns:mc="http://schemas.openxmlformats.org/markup-compatibility/2006">
              <mc:Choice xmlns:v="urn:schemas-microsoft-com:vml" Requires="v">
                <p:oleObj spid="_x0000_s1228" r:id="rId8" imgW="127000" imgH="202565" progId="Equation.DSMT4">
                  <p:embed/>
                </p:oleObj>
              </mc:Choice>
              <mc:Fallback>
                <p:oleObj r:id="rId8" imgW="127000" imgH="202565" progId="Equation.DSMT4">
                  <p:embed/>
                  <p:pic>
                    <p:nvPicPr>
                      <p:cNvPr id="0" name="图片 9"/>
                      <p:cNvPicPr/>
                      <p:nvPr/>
                    </p:nvPicPr>
                    <p:blipFill>
                      <a:blip r:embed="rId9"/>
                      <a:stretch>
                        <a:fillRect/>
                      </a:stretch>
                    </p:blipFill>
                    <p:spPr>
                      <a:xfrm>
                        <a:off x="4817745" y="1968500"/>
                        <a:ext cx="354965" cy="567690"/>
                      </a:xfrm>
                      <a:prstGeom prst="rect">
                        <a:avLst/>
                      </a:prstGeom>
                      <a:noFill/>
                      <a:ln w="38100">
                        <a:noFill/>
                        <a:miter/>
                      </a:ln>
                    </p:spPr>
                  </p:pic>
                </p:oleObj>
              </mc:Fallback>
            </mc:AlternateContent>
          </a:graphicData>
        </a:graphic>
      </p:graphicFrame>
      <p:graphicFrame>
        <p:nvGraphicFramePr>
          <p:cNvPr id="7" name="对象 -2147482605"/>
          <p:cNvGraphicFramePr>
            <a:graphicFrameLocks noChangeAspect="1"/>
          </p:cNvGraphicFramePr>
          <p:nvPr/>
        </p:nvGraphicFramePr>
        <p:xfrm>
          <a:off x="6863080" y="2066925"/>
          <a:ext cx="433070" cy="396875"/>
        </p:xfrm>
        <a:graphic>
          <a:graphicData uri="http://schemas.openxmlformats.org/presentationml/2006/ole">
            <mc:AlternateContent xmlns:mc="http://schemas.openxmlformats.org/markup-compatibility/2006">
              <mc:Choice xmlns:v="urn:schemas-microsoft-com:vml" Requires="v">
                <p:oleObj spid="_x0000_s1229" r:id="rId10" imgW="152400" imgH="139700" progId="Equation.DSMT4">
                  <p:embed/>
                </p:oleObj>
              </mc:Choice>
              <mc:Fallback>
                <p:oleObj r:id="rId10" imgW="152400" imgH="139700" progId="Equation.DSMT4">
                  <p:embed/>
                  <p:pic>
                    <p:nvPicPr>
                      <p:cNvPr id="0" name="图片 10"/>
                      <p:cNvPicPr/>
                      <p:nvPr/>
                    </p:nvPicPr>
                    <p:blipFill>
                      <a:blip r:embed="rId11"/>
                      <a:stretch>
                        <a:fillRect/>
                      </a:stretch>
                    </p:blipFill>
                    <p:spPr>
                      <a:xfrm>
                        <a:off x="6863080" y="2066925"/>
                        <a:ext cx="433070" cy="396875"/>
                      </a:xfrm>
                      <a:prstGeom prst="rect">
                        <a:avLst/>
                      </a:prstGeom>
                      <a:noFill/>
                      <a:ln w="38100">
                        <a:noFill/>
                        <a:miter/>
                      </a:ln>
                    </p:spPr>
                  </p:pic>
                </p:oleObj>
              </mc:Fallback>
            </mc:AlternateContent>
          </a:graphicData>
        </a:graphic>
      </p:graphicFrame>
      <p:graphicFrame>
        <p:nvGraphicFramePr>
          <p:cNvPr id="12" name="对象 -2147482624"/>
          <p:cNvGraphicFramePr>
            <a:graphicFrameLocks noChangeAspect="1"/>
          </p:cNvGraphicFramePr>
          <p:nvPr/>
        </p:nvGraphicFramePr>
        <p:xfrm>
          <a:off x="4641215" y="2607945"/>
          <a:ext cx="734695" cy="534035"/>
        </p:xfrm>
        <a:graphic>
          <a:graphicData uri="http://schemas.openxmlformats.org/presentationml/2006/ole">
            <mc:AlternateContent xmlns:mc="http://schemas.openxmlformats.org/markup-compatibility/2006">
              <mc:Choice xmlns:v="urn:schemas-microsoft-com:vml" Requires="v">
                <p:oleObj spid="_x0000_s1230" r:id="rId12" imgW="279400" imgH="203200" progId="Equation.DSMT4">
                  <p:embed/>
                </p:oleObj>
              </mc:Choice>
              <mc:Fallback>
                <p:oleObj r:id="rId12" imgW="279400" imgH="203200" progId="Equation.DSMT4">
                  <p:embed/>
                  <p:pic>
                    <p:nvPicPr>
                      <p:cNvPr id="0" name="图片 3075"/>
                      <p:cNvPicPr/>
                      <p:nvPr/>
                    </p:nvPicPr>
                    <p:blipFill>
                      <a:blip r:embed="rId5"/>
                      <a:stretch>
                        <a:fillRect/>
                      </a:stretch>
                    </p:blipFill>
                    <p:spPr>
                      <a:xfrm>
                        <a:off x="4641215" y="2607945"/>
                        <a:ext cx="734695" cy="534035"/>
                      </a:xfrm>
                      <a:prstGeom prst="rect">
                        <a:avLst/>
                      </a:prstGeom>
                      <a:noFill/>
                      <a:ln w="38100">
                        <a:noFill/>
                        <a:miter/>
                      </a:ln>
                    </p:spPr>
                  </p:pic>
                </p:oleObj>
              </mc:Fallback>
            </mc:AlternateContent>
          </a:graphicData>
        </a:graphic>
      </p:graphicFrame>
      <p:sp>
        <p:nvSpPr>
          <p:cNvPr id="14" name="文本框 13"/>
          <p:cNvSpPr txBox="1"/>
          <p:nvPr/>
        </p:nvSpPr>
        <p:spPr>
          <a:xfrm>
            <a:off x="502285" y="3930015"/>
            <a:ext cx="5080000" cy="583565"/>
          </a:xfrm>
          <a:prstGeom prst="rect">
            <a:avLst/>
          </a:prstGeom>
          <a:noFill/>
          <a:ln w="9525">
            <a:noFill/>
          </a:ln>
        </p:spPr>
        <p:txBody>
          <a:bodyPr>
            <a:spAutoFit/>
          </a:bodyPr>
          <a:lstStyle/>
          <a:p>
            <a:pPr indent="0"/>
            <a:r>
              <a:rPr lang="zh-CN" altLang="en-US" sz="3200" b="0" spc="150"/>
              <a:t>瞬时功率：</a:t>
            </a:r>
          </a:p>
        </p:txBody>
      </p:sp>
      <p:graphicFrame>
        <p:nvGraphicFramePr>
          <p:cNvPr id="8" name="对象 -2147482602"/>
          <p:cNvGraphicFramePr>
            <a:graphicFrameLocks noChangeAspect="1"/>
          </p:cNvGraphicFramePr>
          <p:nvPr/>
        </p:nvGraphicFramePr>
        <p:xfrm>
          <a:off x="3596005" y="3821430"/>
          <a:ext cx="1951355" cy="692150"/>
        </p:xfrm>
        <a:graphic>
          <a:graphicData uri="http://schemas.openxmlformats.org/presentationml/2006/ole">
            <mc:AlternateContent xmlns:mc="http://schemas.openxmlformats.org/markup-compatibility/2006">
              <mc:Choice xmlns:v="urn:schemas-microsoft-com:vml" Requires="v">
                <p:oleObj spid="_x0000_s1231" r:id="rId13" imgW="787400" imgH="279400" progId="Equation.DSMT4">
                  <p:embed/>
                </p:oleObj>
              </mc:Choice>
              <mc:Fallback>
                <p:oleObj r:id="rId13" imgW="787400" imgH="279400" progId="Equation.DSMT4">
                  <p:embed/>
                  <p:pic>
                    <p:nvPicPr>
                      <p:cNvPr id="0" name="图片 14"/>
                      <p:cNvPicPr/>
                      <p:nvPr/>
                    </p:nvPicPr>
                    <p:blipFill>
                      <a:blip r:embed="rId14"/>
                      <a:stretch>
                        <a:fillRect/>
                      </a:stretch>
                    </p:blipFill>
                    <p:spPr>
                      <a:xfrm>
                        <a:off x="3596005" y="3821430"/>
                        <a:ext cx="1951355" cy="692150"/>
                      </a:xfrm>
                      <a:prstGeom prst="rect">
                        <a:avLst/>
                      </a:prstGeom>
                      <a:noFill/>
                      <a:ln w="38100">
                        <a:noFill/>
                        <a:miter/>
                      </a:ln>
                    </p:spPr>
                  </p:pic>
                </p:oleObj>
              </mc:Fallback>
            </mc:AlternateContent>
          </a:graphicData>
        </a:graphic>
      </p:graphicFrame>
      <p:sp>
        <p:nvSpPr>
          <p:cNvPr id="16" name="文本框 15"/>
          <p:cNvSpPr txBox="1"/>
          <p:nvPr/>
        </p:nvSpPr>
        <p:spPr>
          <a:xfrm>
            <a:off x="502285" y="4660265"/>
            <a:ext cx="5080000" cy="583565"/>
          </a:xfrm>
          <a:prstGeom prst="rect">
            <a:avLst/>
          </a:prstGeom>
          <a:noFill/>
          <a:ln w="9525">
            <a:noFill/>
          </a:ln>
        </p:spPr>
        <p:txBody>
          <a:bodyPr>
            <a:spAutoFit/>
          </a:bodyPr>
          <a:lstStyle/>
          <a:p>
            <a:pPr indent="0"/>
            <a:r>
              <a:rPr lang="zh-CN" altLang="en-US" sz="3200" b="0" spc="150"/>
              <a:t>能量：</a:t>
            </a:r>
          </a:p>
        </p:txBody>
      </p:sp>
      <p:graphicFrame>
        <p:nvGraphicFramePr>
          <p:cNvPr id="17" name="对象 -2147482601"/>
          <p:cNvGraphicFramePr>
            <a:graphicFrameLocks noChangeAspect="1"/>
          </p:cNvGraphicFramePr>
          <p:nvPr/>
        </p:nvGraphicFramePr>
        <p:xfrm>
          <a:off x="2573020" y="4570730"/>
          <a:ext cx="3997960" cy="816610"/>
        </p:xfrm>
        <a:graphic>
          <a:graphicData uri="http://schemas.openxmlformats.org/presentationml/2006/ole">
            <mc:AlternateContent xmlns:mc="http://schemas.openxmlformats.org/markup-compatibility/2006">
              <mc:Choice xmlns:v="urn:schemas-microsoft-com:vml" Requires="v">
                <p:oleObj spid="_x0000_s1232" r:id="rId15" imgW="1738630" imgH="355600" progId="Equation.DSMT4">
                  <p:embed/>
                </p:oleObj>
              </mc:Choice>
              <mc:Fallback>
                <p:oleObj r:id="rId15" imgW="1738630" imgH="355600" progId="Equation.DSMT4">
                  <p:embed/>
                  <p:pic>
                    <p:nvPicPr>
                      <p:cNvPr id="0" name="图片 16"/>
                      <p:cNvPicPr/>
                      <p:nvPr/>
                    </p:nvPicPr>
                    <p:blipFill>
                      <a:blip r:embed="rId16"/>
                      <a:stretch>
                        <a:fillRect/>
                      </a:stretch>
                    </p:blipFill>
                    <p:spPr>
                      <a:xfrm>
                        <a:off x="2573020" y="4570730"/>
                        <a:ext cx="3997960" cy="816610"/>
                      </a:xfrm>
                      <a:prstGeom prst="rect">
                        <a:avLst/>
                      </a:prstGeom>
                      <a:noFill/>
                      <a:ln w="38100">
                        <a:noFill/>
                        <a:miter/>
                      </a:ln>
                    </p:spPr>
                  </p:pic>
                </p:oleObj>
              </mc:Fallback>
            </mc:AlternateContent>
          </a:graphicData>
        </a:graphic>
      </p:graphicFrame>
      <p:sp>
        <p:nvSpPr>
          <p:cNvPr id="19" name="文本框 18"/>
          <p:cNvSpPr txBox="1"/>
          <p:nvPr/>
        </p:nvSpPr>
        <p:spPr>
          <a:xfrm>
            <a:off x="502285" y="5624830"/>
            <a:ext cx="5080000" cy="583565"/>
          </a:xfrm>
          <a:prstGeom prst="rect">
            <a:avLst/>
          </a:prstGeom>
          <a:noFill/>
          <a:ln w="9525">
            <a:noFill/>
          </a:ln>
        </p:spPr>
        <p:txBody>
          <a:bodyPr>
            <a:spAutoFit/>
          </a:bodyPr>
          <a:lstStyle/>
          <a:p>
            <a:pPr indent="0"/>
            <a:r>
              <a:rPr lang="zh-CN" altLang="en-US" sz="3200" b="0" spc="150"/>
              <a:t>平均功率：</a:t>
            </a:r>
          </a:p>
        </p:txBody>
      </p:sp>
      <p:graphicFrame>
        <p:nvGraphicFramePr>
          <p:cNvPr id="20" name="对象 -2147482600"/>
          <p:cNvGraphicFramePr>
            <a:graphicFrameLocks noChangeAspect="1"/>
          </p:cNvGraphicFramePr>
          <p:nvPr/>
        </p:nvGraphicFramePr>
        <p:xfrm>
          <a:off x="3108325" y="5479415"/>
          <a:ext cx="2926080" cy="1036320"/>
        </p:xfrm>
        <a:graphic>
          <a:graphicData uri="http://schemas.openxmlformats.org/presentationml/2006/ole">
            <mc:AlternateContent xmlns:mc="http://schemas.openxmlformats.org/markup-compatibility/2006">
              <mc:Choice xmlns:v="urn:schemas-microsoft-com:vml" Requires="v">
                <p:oleObj spid="_x0000_s1233" r:id="rId17" imgW="1218565" imgH="431800" progId="Equation.DSMT4">
                  <p:embed/>
                </p:oleObj>
              </mc:Choice>
              <mc:Fallback>
                <p:oleObj r:id="rId17" imgW="1218565" imgH="431800" progId="Equation.DSMT4">
                  <p:embed/>
                  <p:pic>
                    <p:nvPicPr>
                      <p:cNvPr id="0" name="图片 18"/>
                      <p:cNvPicPr/>
                      <p:nvPr/>
                    </p:nvPicPr>
                    <p:blipFill>
                      <a:blip r:embed="rId18"/>
                      <a:stretch>
                        <a:fillRect/>
                      </a:stretch>
                    </p:blipFill>
                    <p:spPr>
                      <a:xfrm>
                        <a:off x="3108325" y="5479415"/>
                        <a:ext cx="2926080" cy="103632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412" y="908650"/>
            <a:ext cx="8139178" cy="5041355"/>
          </a:xfrm>
        </p:spPr>
        <p:txBody>
          <a:bodyPr/>
          <a:lstStyle/>
          <a:p>
            <a:pPr marL="0" indent="0">
              <a:buNone/>
            </a:pPr>
            <a:r>
              <a:rPr lang="en-US" altLang="zh-CN" sz="2800" dirty="0">
                <a:solidFill>
                  <a:schemeClr val="tx1"/>
                </a:solidFill>
              </a:rPr>
              <a:t>      </a:t>
            </a:r>
            <a:r>
              <a:rPr lang="zh-CN" altLang="en-US" sz="2800" dirty="0">
                <a:solidFill>
                  <a:schemeClr val="tx1"/>
                </a:solidFill>
              </a:rPr>
              <a:t>例如：承载消息的声信号，</a:t>
            </a:r>
            <a:r>
              <a:rPr lang="zh-CN" altLang="en-US" sz="2800" dirty="0">
                <a:solidFill>
                  <a:srgbClr val="0A2B77"/>
                </a:solidFill>
              </a:rPr>
              <a:t>响度</a:t>
            </a:r>
            <a:r>
              <a:rPr lang="zh-CN" altLang="en-US" sz="2800" dirty="0">
                <a:solidFill>
                  <a:schemeClr val="tx1"/>
                </a:solidFill>
              </a:rPr>
              <a:t>由</a:t>
            </a:r>
            <a:r>
              <a:rPr sz="2800" dirty="0">
                <a:solidFill>
                  <a:schemeClr val="tx1"/>
                </a:solidFill>
                <a:sym typeface="+mn-ea"/>
              </a:rPr>
              <a:t>声信号的</a:t>
            </a:r>
            <a:r>
              <a:rPr lang="zh-CN" altLang="en-US" sz="2800" dirty="0">
                <a:solidFill>
                  <a:schemeClr val="tx1"/>
                </a:solidFill>
              </a:rPr>
              <a:t>能量大小决定，</a:t>
            </a:r>
            <a:r>
              <a:rPr lang="zh-CN" altLang="en-US" sz="2800" dirty="0">
                <a:solidFill>
                  <a:srgbClr val="0A2B77"/>
                </a:solidFill>
              </a:rPr>
              <a:t>音调</a:t>
            </a:r>
            <a:r>
              <a:rPr lang="zh-CN" altLang="en-US" sz="2800" dirty="0">
                <a:solidFill>
                  <a:schemeClr val="tx1"/>
                </a:solidFill>
              </a:rPr>
              <a:t>由声音的频率高低来决定，</a:t>
            </a:r>
            <a:r>
              <a:rPr lang="zh-CN" altLang="en-US" sz="2800" dirty="0">
                <a:solidFill>
                  <a:srgbClr val="0A2B77"/>
                </a:solidFill>
              </a:rPr>
              <a:t>音色</a:t>
            </a:r>
            <a:r>
              <a:rPr lang="zh-CN" altLang="en-US" sz="2800" dirty="0">
                <a:solidFill>
                  <a:schemeClr val="tx1"/>
                </a:solidFill>
              </a:rPr>
              <a:t>由声音信号的频谱分布来决定。</a:t>
            </a:r>
          </a:p>
          <a:p>
            <a:pPr marL="0" indent="0">
              <a:buNone/>
            </a:pPr>
            <a:r>
              <a:rPr lang="zh-CN" altLang="en-US" sz="3200" dirty="0">
                <a:solidFill>
                  <a:schemeClr val="tx1"/>
                </a:solidFill>
              </a:rPr>
              <a:t>      </a:t>
            </a:r>
          </a:p>
        </p:txBody>
      </p:sp>
      <p:sp>
        <p:nvSpPr>
          <p:cNvPr id="2" name="文本框 1"/>
          <p:cNvSpPr txBox="1"/>
          <p:nvPr/>
        </p:nvSpPr>
        <p:spPr>
          <a:xfrm>
            <a:off x="283210" y="288290"/>
            <a:ext cx="4094480" cy="521970"/>
          </a:xfrm>
          <a:prstGeom prst="rect">
            <a:avLst/>
          </a:prstGeom>
          <a:noFill/>
        </p:spPr>
        <p:txBody>
          <a:bodyPr wrap="none" rtlCol="0">
            <a:spAutoFit/>
          </a:bodyPr>
          <a:lstStyle/>
          <a:p>
            <a:r>
              <a:rPr lang="zh-CN" altLang="en-US" sz="2800" b="1" dirty="0">
                <a:solidFill>
                  <a:srgbClr val="0A2B77"/>
                </a:solidFill>
              </a:rPr>
              <a:t>例：声音信号的基本属性</a:t>
            </a:r>
          </a:p>
        </p:txBody>
      </p:sp>
      <p:pic>
        <p:nvPicPr>
          <p:cNvPr id="6" name="图片 5"/>
          <p:cNvPicPr>
            <a:picLocks noChangeAspect="1"/>
          </p:cNvPicPr>
          <p:nvPr/>
        </p:nvPicPr>
        <p:blipFill>
          <a:blip r:embed="rId3"/>
          <a:stretch>
            <a:fillRect/>
          </a:stretch>
        </p:blipFill>
        <p:spPr>
          <a:xfrm>
            <a:off x="1741854" y="2767232"/>
            <a:ext cx="5271669" cy="3617812"/>
          </a:xfrm>
          <a:prstGeom prst="rect">
            <a:avLst/>
          </a:prstGeom>
        </p:spPr>
      </p:pic>
    </p:spTree>
    <p:custDataLst>
      <p:tags r:id="rId1"/>
    </p:custData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216100"/>
            <a:ext cx="8139178" cy="648000"/>
          </a:xfrm>
        </p:spPr>
        <p:txBody>
          <a:bodyPr/>
          <a:lstStyle/>
          <a:p>
            <a:pPr algn="ctr"/>
            <a:r>
              <a:rPr lang="zh-CN" altLang="en-US" sz="4400" dirty="0">
                <a:ln w="10160">
                  <a:solidFill>
                    <a:schemeClr val="accent5"/>
                  </a:solidFill>
                  <a:prstDash val="solid"/>
                </a:ln>
                <a:solidFill>
                  <a:srgbClr val="0A2B77"/>
                </a:solidFill>
                <a:effectLst>
                  <a:outerShdw blurRad="38100" dist="22860" dir="5400000" algn="tl" rotWithShape="0">
                    <a:srgbClr val="000000">
                      <a:alpha val="30000"/>
                    </a:srgbClr>
                  </a:outerShdw>
                </a:effectLst>
              </a:rPr>
              <a:t>信号与系统课程简介</a:t>
            </a:r>
          </a:p>
        </p:txBody>
      </p:sp>
      <p:sp>
        <p:nvSpPr>
          <p:cNvPr id="3" name="内容占位符 2"/>
          <p:cNvSpPr>
            <a:spLocks noGrp="1"/>
          </p:cNvSpPr>
          <p:nvPr>
            <p:ph idx="1"/>
          </p:nvPr>
        </p:nvSpPr>
        <p:spPr>
          <a:xfrm>
            <a:off x="251207" y="1016600"/>
            <a:ext cx="8641588" cy="5650900"/>
          </a:xfrm>
        </p:spPr>
        <p:txBody>
          <a:bodyPr/>
          <a:lstStyle/>
          <a:p>
            <a:r>
              <a:rPr lang="zh-CN" altLang="en-US" sz="2400" b="1" dirty="0"/>
              <a:t>信号与系统</a:t>
            </a:r>
            <a:r>
              <a:rPr lang="zh-CN" altLang="en-US" sz="2400" dirty="0"/>
              <a:t>（</a:t>
            </a:r>
            <a:r>
              <a:rPr lang="en-US" altLang="zh-CN" sz="2400" i="1" dirty="0"/>
              <a:t>Signals and Systems</a:t>
            </a:r>
            <a:r>
              <a:rPr lang="zh-CN" altLang="en-US" sz="2400" dirty="0"/>
              <a:t>）是电子信息类本科阶段的</a:t>
            </a:r>
            <a:r>
              <a:rPr lang="zh-CN" altLang="en-US" sz="2400" dirty="0">
                <a:hlinkClick r:id="rId2"/>
              </a:rPr>
              <a:t>专业基础课</a:t>
            </a:r>
            <a:r>
              <a:rPr lang="zh-CN" altLang="en-US" sz="2400" dirty="0"/>
              <a:t>。学生应熟练地掌握本课程所讲述的基本概念、</a:t>
            </a:r>
            <a:r>
              <a:rPr lang="zh-CN" altLang="en-US" sz="2400" dirty="0">
                <a:hlinkClick r:id="rId3"/>
              </a:rPr>
              <a:t>基本理论</a:t>
            </a:r>
            <a:r>
              <a:rPr lang="zh-CN" altLang="en-US" sz="2400" dirty="0"/>
              <a:t>和</a:t>
            </a:r>
            <a:r>
              <a:rPr lang="zh-CN" altLang="en-US" sz="2400" dirty="0">
                <a:hlinkClick r:id="rId4"/>
              </a:rPr>
              <a:t>基本分析</a:t>
            </a:r>
            <a:r>
              <a:rPr lang="zh-CN" altLang="en-US" sz="2400" dirty="0"/>
              <a:t>方法，并利用这些经典</a:t>
            </a:r>
            <a:r>
              <a:rPr lang="zh-CN" altLang="en-US" sz="2400" dirty="0">
                <a:hlinkClick r:id="rId5"/>
              </a:rPr>
              <a:t>理论分析</a:t>
            </a:r>
            <a:r>
              <a:rPr lang="zh-CN" altLang="en-US" sz="2400" dirty="0"/>
              <a:t>、解释和计算信号、系统及其相互之间约束关系的问题。</a:t>
            </a:r>
            <a:endParaRPr lang="en-US" altLang="zh-CN" sz="2400" dirty="0"/>
          </a:p>
          <a:p>
            <a:r>
              <a:rPr lang="zh-CN" altLang="en-US" sz="2400" dirty="0"/>
              <a:t>其研究对象为连续时间和离散时间线性时不变系统。课程将介绍如何利用傅里叶级数、傅里叶变换、拉普拉斯变换、</a:t>
            </a:r>
            <a:r>
              <a:rPr lang="en-US" altLang="zh-CN" sz="2400" dirty="0"/>
              <a:t>Z</a:t>
            </a:r>
            <a:r>
              <a:rPr lang="zh-CN" altLang="en-US" sz="2400" dirty="0"/>
              <a:t>变换等数学工具，分析求解线性时不变系统的频率响应、单位冲击响应及输入输出关系，介绍系统的稳定性、因果性、记忆性等性质，并进一步阐释联系连续时间和离散时间信号和系统的桥梁。</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箭头: 下 12"/>
          <p:cNvSpPr/>
          <p:nvPr/>
        </p:nvSpPr>
        <p:spPr>
          <a:xfrm>
            <a:off x="4304103" y="2649216"/>
            <a:ext cx="1037696" cy="1151660"/>
          </a:xfrm>
          <a:prstGeom prst="downArrow">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内容占位符 -2147482599" descr="QQ图片20181220135928(1)"/>
          <p:cNvPicPr>
            <a:picLocks noGrp="1" noChangeAspect="1"/>
          </p:cNvPicPr>
          <p:nvPr>
            <p:ph idx="1"/>
          </p:nvPr>
        </p:nvPicPr>
        <p:blipFill>
          <a:blip r:embed="rId3"/>
          <a:stretch>
            <a:fillRect/>
          </a:stretch>
        </p:blipFill>
        <p:spPr>
          <a:xfrm>
            <a:off x="904875" y="3800876"/>
            <a:ext cx="7334249" cy="2412742"/>
          </a:xfrm>
          <a:prstGeom prst="rect">
            <a:avLst/>
          </a:prstGeom>
          <a:noFill/>
          <a:ln w="9525">
            <a:noFill/>
          </a:ln>
        </p:spPr>
      </p:pic>
      <p:sp>
        <p:nvSpPr>
          <p:cNvPr id="5" name="文本框 4"/>
          <p:cNvSpPr txBox="1"/>
          <p:nvPr/>
        </p:nvSpPr>
        <p:spPr>
          <a:xfrm>
            <a:off x="3238499" y="6180922"/>
            <a:ext cx="4206601" cy="461665"/>
          </a:xfrm>
          <a:prstGeom prst="rect">
            <a:avLst/>
          </a:prstGeom>
          <a:noFill/>
        </p:spPr>
        <p:txBody>
          <a:bodyPr wrap="none" rtlCol="0" anchor="t">
            <a:spAutoFit/>
          </a:bodyPr>
          <a:lstStyle/>
          <a:p>
            <a:r>
              <a:rPr lang="zh-CN" altLang="en-US" sz="2400" b="1" dirty="0">
                <a:latin typeface="仿宋" panose="02010609060101010101" charset="-122"/>
                <a:ea typeface="仿宋" panose="02010609060101010101" charset="-122"/>
                <a:sym typeface="+mn-ea"/>
              </a:rPr>
              <a:t>下图为一段鸟鸣信号的频谱。</a:t>
            </a:r>
            <a:endParaRPr lang="zh-CN" altLang="en-US" sz="2400" b="1" dirty="0">
              <a:latin typeface="仿宋" panose="02010609060101010101" charset="-122"/>
              <a:ea typeface="仿宋" panose="02010609060101010101" charset="-122"/>
            </a:endParaRPr>
          </a:p>
        </p:txBody>
      </p:sp>
      <p:sp>
        <p:nvSpPr>
          <p:cNvPr id="10" name="文本框 9"/>
          <p:cNvSpPr txBox="1"/>
          <p:nvPr/>
        </p:nvSpPr>
        <p:spPr>
          <a:xfrm>
            <a:off x="751013" y="2606348"/>
            <a:ext cx="8143875" cy="707886"/>
          </a:xfrm>
          <a:prstGeom prst="rect">
            <a:avLst/>
          </a:prstGeom>
          <a:noFill/>
        </p:spPr>
        <p:txBody>
          <a:bodyPr wrap="square">
            <a:spAutoFit/>
          </a:bodyPr>
          <a:lstStyle/>
          <a:p>
            <a:r>
              <a:rPr kumimoji="0" lang="zh-CN" altLang="en-US" sz="2000" b="0" i="0" u="none" strike="noStrike" kern="1200" cap="none" spc="150" normalizeH="0" baseline="0" noProof="1">
                <a:ln>
                  <a:noFill/>
                </a:ln>
                <a:solidFill>
                  <a:prstClr val="black"/>
                </a:solidFill>
                <a:effectLst/>
                <a:uLnTx/>
                <a:uFillTx/>
                <a:latin typeface="Arial" panose="020B0604020202020204"/>
                <a:ea typeface="微软雅黑" panose="020B0503020204020204" charset="-122"/>
                <a:cs typeface="+mn-cs"/>
                <a:sym typeface="+mn-ea"/>
              </a:rPr>
              <a:t>将一个信号所包含的频率分量的密度和相位分别按频率由低到高依次排列就称为信号的频谱，信号的频谱集中反映了信号的频率特性。</a:t>
            </a:r>
            <a:endParaRPr lang="zh-CN" altLang="en-US" sz="1200" dirty="0"/>
          </a:p>
        </p:txBody>
      </p:sp>
      <p:pic>
        <p:nvPicPr>
          <p:cNvPr id="11" name="图片 10"/>
          <p:cNvPicPr>
            <a:picLocks noChangeAspect="1"/>
          </p:cNvPicPr>
          <p:nvPr/>
        </p:nvPicPr>
        <p:blipFill>
          <a:blip r:embed="rId4"/>
          <a:stretch>
            <a:fillRect/>
          </a:stretch>
        </p:blipFill>
        <p:spPr>
          <a:xfrm>
            <a:off x="1123951" y="58532"/>
            <a:ext cx="7115174" cy="2145542"/>
          </a:xfrm>
          <a:prstGeom prst="rect">
            <a:avLst/>
          </a:prstGeom>
        </p:spPr>
      </p:pic>
      <p:sp>
        <p:nvSpPr>
          <p:cNvPr id="12" name="文本框 11"/>
          <p:cNvSpPr txBox="1"/>
          <p:nvPr/>
        </p:nvSpPr>
        <p:spPr>
          <a:xfrm>
            <a:off x="178649" y="680579"/>
            <a:ext cx="1144728" cy="646331"/>
          </a:xfrm>
          <a:prstGeom prst="rect">
            <a:avLst/>
          </a:prstGeom>
          <a:noFill/>
        </p:spPr>
        <p:txBody>
          <a:bodyPr wrap="square" rtlCol="0">
            <a:spAutoFit/>
          </a:bodyPr>
          <a:lstStyle/>
          <a:p>
            <a:pPr algn="ctr"/>
            <a:r>
              <a:rPr lang="zh-CN" altLang="en-US" dirty="0"/>
              <a:t>鸟鸣的电压信号</a:t>
            </a:r>
          </a:p>
        </p:txBody>
      </p:sp>
    </p:spTree>
    <p:custDataLst>
      <p:tags r:id="rId1"/>
    </p:custDataLst>
  </p:cSld>
  <p:clrMapOvr>
    <a:masterClrMapping/>
  </p:clrMapOvr>
  <p:transition>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4540" y="336867"/>
            <a:ext cx="7614920" cy="5041265"/>
          </a:xfrm>
        </p:spPr>
        <p:txBody>
          <a:bodyPr/>
          <a:lstStyle/>
          <a:p>
            <a:pPr marL="0" indent="0">
              <a:buNone/>
            </a:pPr>
            <a:r>
              <a:rPr lang="en-US" altLang="zh-CN" sz="3200" dirty="0">
                <a:solidFill>
                  <a:schemeClr val="tx1"/>
                </a:solidFill>
              </a:rPr>
              <a:t>      </a:t>
            </a:r>
            <a:r>
              <a:rPr sz="3200" dirty="0">
                <a:solidFill>
                  <a:schemeClr val="tx1"/>
                </a:solidFill>
              </a:rPr>
              <a:t>通过上图可以看出：</a:t>
            </a:r>
            <a:r>
              <a:rPr lang="zh-CN" altLang="en-US" sz="3200" dirty="0">
                <a:solidFill>
                  <a:schemeClr val="tx1"/>
                </a:solidFill>
              </a:rPr>
              <a:t>鸟鸣信号的频谱包含从零赫兹到4000赫兹的所有频率分量，2500赫兹到3800赫兹的幅度最大，其主要能量集中在高频部分，所以其叫声属于较高的音调；</a:t>
            </a:r>
            <a:r>
              <a:rPr lang="zh-CN" altLang="en-US" sz="3200" dirty="0">
                <a:solidFill>
                  <a:srgbClr val="0A2B77"/>
                </a:solidFill>
              </a:rPr>
              <a:t>其频率由低到高的分布规律决定其音色</a:t>
            </a:r>
            <a:r>
              <a:rPr lang="zh-CN" altLang="en-US" sz="3200" dirty="0">
                <a:solidFill>
                  <a:schemeClr val="tx1"/>
                </a:solidFill>
              </a:rPr>
              <a:t>。</a:t>
            </a:r>
          </a:p>
        </p:txBody>
      </p:sp>
      <p:pic>
        <p:nvPicPr>
          <p:cNvPr id="2" name="图片 1"/>
          <p:cNvPicPr>
            <a:picLocks noChangeAspect="1"/>
          </p:cNvPicPr>
          <p:nvPr/>
        </p:nvPicPr>
        <p:blipFill>
          <a:blip r:embed="rId3"/>
          <a:stretch>
            <a:fillRect/>
          </a:stretch>
        </p:blipFill>
        <p:spPr>
          <a:xfrm>
            <a:off x="764540" y="4355487"/>
            <a:ext cx="7340220" cy="2414225"/>
          </a:xfrm>
          <a:prstGeom prst="rect">
            <a:avLst/>
          </a:prstGeom>
        </p:spPr>
      </p:pic>
      <p:sp>
        <p:nvSpPr>
          <p:cNvPr id="4" name="矩形 3"/>
          <p:cNvSpPr/>
          <p:nvPr/>
        </p:nvSpPr>
        <p:spPr>
          <a:xfrm>
            <a:off x="5133974" y="4355487"/>
            <a:ext cx="2247901" cy="2414225"/>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90567" y="1363907"/>
            <a:ext cx="4804533" cy="1134018"/>
          </a:xfrm>
          <a:prstGeom prst="rect">
            <a:avLst/>
          </a:prstGeom>
        </p:spPr>
      </p:pic>
      <p:pic>
        <p:nvPicPr>
          <p:cNvPr id="7" name="图片 6"/>
          <p:cNvPicPr>
            <a:picLocks noChangeAspect="1"/>
          </p:cNvPicPr>
          <p:nvPr/>
        </p:nvPicPr>
        <p:blipFill>
          <a:blip r:embed="rId3"/>
          <a:stretch>
            <a:fillRect/>
          </a:stretch>
        </p:blipFill>
        <p:spPr>
          <a:xfrm>
            <a:off x="283210" y="3627207"/>
            <a:ext cx="4596955" cy="1031879"/>
          </a:xfrm>
          <a:prstGeom prst="rect">
            <a:avLst/>
          </a:prstGeom>
        </p:spPr>
      </p:pic>
      <p:sp>
        <p:nvSpPr>
          <p:cNvPr id="8" name="箭头: 右 7"/>
          <p:cNvSpPr/>
          <p:nvPr/>
        </p:nvSpPr>
        <p:spPr>
          <a:xfrm rot="5400000">
            <a:off x="1580979" y="3022614"/>
            <a:ext cx="40005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769742" y="2452344"/>
            <a:ext cx="1569660" cy="369332"/>
          </a:xfrm>
          <a:prstGeom prst="rect">
            <a:avLst/>
          </a:prstGeom>
          <a:noFill/>
        </p:spPr>
        <p:txBody>
          <a:bodyPr wrap="none" rtlCol="0">
            <a:spAutoFit/>
          </a:bodyPr>
          <a:lstStyle/>
          <a:p>
            <a:r>
              <a:rPr lang="zh-CN" altLang="en-US" dirty="0"/>
              <a:t>原始心电信号</a:t>
            </a:r>
          </a:p>
        </p:txBody>
      </p:sp>
      <p:sp>
        <p:nvSpPr>
          <p:cNvPr id="10" name="文本框 9"/>
          <p:cNvSpPr txBox="1"/>
          <p:nvPr/>
        </p:nvSpPr>
        <p:spPr>
          <a:xfrm>
            <a:off x="1526085" y="4474420"/>
            <a:ext cx="2056973" cy="369332"/>
          </a:xfrm>
          <a:prstGeom prst="rect">
            <a:avLst/>
          </a:prstGeom>
          <a:noFill/>
        </p:spPr>
        <p:txBody>
          <a:bodyPr wrap="none" rtlCol="0">
            <a:spAutoFit/>
          </a:bodyPr>
          <a:lstStyle/>
          <a:p>
            <a:r>
              <a:rPr lang="zh-CN" altLang="en-US" dirty="0"/>
              <a:t>滤波后的心电信号</a:t>
            </a:r>
          </a:p>
        </p:txBody>
      </p:sp>
      <p:sp>
        <p:nvSpPr>
          <p:cNvPr id="11" name="文本框 10"/>
          <p:cNvSpPr txBox="1"/>
          <p:nvPr/>
        </p:nvSpPr>
        <p:spPr>
          <a:xfrm>
            <a:off x="2360976" y="3076073"/>
            <a:ext cx="1125629" cy="369332"/>
          </a:xfrm>
          <a:prstGeom prst="rect">
            <a:avLst/>
          </a:prstGeom>
          <a:noFill/>
        </p:spPr>
        <p:txBody>
          <a:bodyPr wrap="none" rtlCol="0">
            <a:spAutoFit/>
          </a:bodyPr>
          <a:lstStyle/>
          <a:p>
            <a:r>
              <a:rPr lang="zh-CN" altLang="en-US" dirty="0"/>
              <a:t>高频滤波</a:t>
            </a:r>
          </a:p>
        </p:txBody>
      </p:sp>
      <p:sp>
        <p:nvSpPr>
          <p:cNvPr id="12" name="文本框 11"/>
          <p:cNvSpPr txBox="1"/>
          <p:nvPr/>
        </p:nvSpPr>
        <p:spPr>
          <a:xfrm>
            <a:off x="283210" y="288290"/>
            <a:ext cx="3057247" cy="523220"/>
          </a:xfrm>
          <a:prstGeom prst="rect">
            <a:avLst/>
          </a:prstGeom>
          <a:noFill/>
        </p:spPr>
        <p:txBody>
          <a:bodyPr wrap="none" rtlCol="0">
            <a:spAutoFit/>
          </a:bodyPr>
          <a:lstStyle/>
          <a:p>
            <a:r>
              <a:rPr lang="zh-CN" altLang="en-US" sz="2800" b="1" dirty="0">
                <a:solidFill>
                  <a:srgbClr val="0A2B77"/>
                </a:solidFill>
              </a:rPr>
              <a:t>例：信号频谱应用</a:t>
            </a:r>
          </a:p>
        </p:txBody>
      </p:sp>
      <p:pic>
        <p:nvPicPr>
          <p:cNvPr id="106498" name="Picture 2" descr="医用心电监护仪多参数24小时家用动态心率血氧饱和度监测仪医院用_虎窝淘"/>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6604" y="1404505"/>
            <a:ext cx="3069915" cy="3069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376755"/>
            <a:ext cx="8139178" cy="648000"/>
          </a:xfrm>
        </p:spPr>
        <p:txBody>
          <a:bodyPr/>
          <a:lstStyle/>
          <a:p>
            <a:r>
              <a:rPr lang="zh-CN" altLang="en-US" sz="3200"/>
              <a:t>2.信号的描述</a:t>
            </a:r>
          </a:p>
        </p:txBody>
      </p:sp>
      <p:sp>
        <p:nvSpPr>
          <p:cNvPr id="3" name="内容占位符 2"/>
          <p:cNvSpPr>
            <a:spLocks noGrp="1"/>
          </p:cNvSpPr>
          <p:nvPr>
            <p:ph idx="1"/>
          </p:nvPr>
        </p:nvSpPr>
        <p:spPr>
          <a:xfrm>
            <a:off x="502285" y="1143000"/>
            <a:ext cx="8139430" cy="5374640"/>
          </a:xfrm>
        </p:spPr>
        <p:txBody>
          <a:bodyPr/>
          <a:lstStyle/>
          <a:p>
            <a:pPr marL="0" indent="0">
              <a:buNone/>
            </a:pPr>
            <a:r>
              <a:rPr lang="zh-CN" altLang="en-US" sz="3200" b="1" spc="200">
                <a:solidFill>
                  <a:schemeClr val="tx1"/>
                </a:solidFill>
                <a:latin typeface="+mj-lt"/>
                <a:ea typeface="+mj-ea"/>
                <a:cs typeface="+mj-cs"/>
              </a:rPr>
              <a:t>1）数学表达式</a:t>
            </a:r>
            <a:endParaRPr lang="zh-CN" altLang="en-US" sz="3200" spc="200">
              <a:solidFill>
                <a:schemeClr val="tx1"/>
              </a:solidFill>
              <a:latin typeface="+mj-lt"/>
              <a:ea typeface="+mj-ea"/>
              <a:cs typeface="+mj-cs"/>
            </a:endParaRPr>
          </a:p>
          <a:p>
            <a:pPr marL="0" indent="0">
              <a:lnSpc>
                <a:spcPct val="120000"/>
              </a:lnSpc>
              <a:buNone/>
            </a:pPr>
            <a:r>
              <a:rPr lang="zh-CN" altLang="en-US" sz="3200" spc="200">
                <a:solidFill>
                  <a:schemeClr val="tx1"/>
                </a:solidFill>
                <a:latin typeface="+mj-lt"/>
                <a:ea typeface="+mj-ea"/>
                <a:cs typeface="+mj-cs"/>
              </a:rPr>
              <a:t>      描述信号的基本方法是写出它的</a:t>
            </a:r>
            <a:r>
              <a:rPr lang="zh-CN" altLang="en-US" sz="3200" b="1" spc="200">
                <a:gradFill>
                  <a:gsLst>
                    <a:gs pos="0">
                      <a:srgbClr val="012D86"/>
                    </a:gs>
                    <a:gs pos="100000">
                      <a:srgbClr val="0E2557"/>
                    </a:gs>
                  </a:gsLst>
                  <a:lin scaled="0"/>
                </a:gradFill>
                <a:latin typeface="+mj-lt"/>
                <a:ea typeface="+mj-ea"/>
                <a:cs typeface="+mj-cs"/>
              </a:rPr>
              <a:t>数学表达式</a:t>
            </a:r>
            <a:r>
              <a:rPr lang="zh-CN" altLang="en-US" sz="3200" spc="200">
                <a:solidFill>
                  <a:schemeClr val="tx1"/>
                </a:solidFill>
                <a:latin typeface="+mj-lt"/>
                <a:ea typeface="+mj-ea"/>
                <a:cs typeface="+mj-cs"/>
              </a:rPr>
              <a:t>。这个表达式一般是时间的函数，常记为       ，如：</a:t>
            </a:r>
          </a:p>
          <a:p>
            <a:pPr marL="0" indent="0">
              <a:lnSpc>
                <a:spcPct val="120000"/>
              </a:lnSpc>
              <a:buNone/>
            </a:pPr>
            <a:endParaRPr lang="zh-CN" altLang="en-US" sz="3200" spc="200">
              <a:solidFill>
                <a:schemeClr val="tx1"/>
              </a:solidFill>
              <a:latin typeface="+mj-lt"/>
              <a:ea typeface="+mj-ea"/>
              <a:cs typeface="+mj-cs"/>
            </a:endParaRPr>
          </a:p>
          <a:p>
            <a:pPr marL="0" indent="0">
              <a:lnSpc>
                <a:spcPct val="120000"/>
              </a:lnSpc>
              <a:buNone/>
            </a:pPr>
            <a:endParaRPr lang="zh-CN" altLang="en-US" sz="3200" spc="200">
              <a:solidFill>
                <a:schemeClr val="tx1"/>
              </a:solidFill>
              <a:latin typeface="+mj-lt"/>
              <a:ea typeface="+mj-ea"/>
              <a:cs typeface="+mj-cs"/>
            </a:endParaRPr>
          </a:p>
          <a:p>
            <a:pPr marL="0" indent="0">
              <a:lnSpc>
                <a:spcPct val="120000"/>
              </a:lnSpc>
              <a:buNone/>
            </a:pPr>
            <a:r>
              <a:rPr lang="zh-CN" altLang="en-US" sz="3200" spc="200">
                <a:solidFill>
                  <a:schemeClr val="tx1"/>
                </a:solidFill>
                <a:latin typeface="+mj-lt"/>
                <a:ea typeface="+mj-ea"/>
                <a:cs typeface="+mj-cs"/>
              </a:rPr>
              <a:t>表示了一个宽度为   ，幅度为A，周期为T的矩形脉冲信号。</a:t>
            </a:r>
          </a:p>
        </p:txBody>
      </p:sp>
      <p:graphicFrame>
        <p:nvGraphicFramePr>
          <p:cNvPr id="4" name="Picture 3"/>
          <p:cNvGraphicFramePr>
            <a:graphicFrameLocks noChangeAspect="1"/>
          </p:cNvGraphicFramePr>
          <p:nvPr/>
        </p:nvGraphicFramePr>
        <p:xfrm>
          <a:off x="1962785" y="3147060"/>
          <a:ext cx="845185" cy="563880"/>
        </p:xfrm>
        <a:graphic>
          <a:graphicData uri="http://schemas.openxmlformats.org/presentationml/2006/ole">
            <mc:AlternateContent xmlns:mc="http://schemas.openxmlformats.org/markup-compatibility/2006">
              <mc:Choice xmlns:v="urn:schemas-microsoft-com:vml" Requires="v">
                <p:oleObj spid="_x0000_s2125" r:id="rId4" imgW="306705" imgH="204470" progId="Equation.DSMT4">
                  <p:embed/>
                </p:oleObj>
              </mc:Choice>
              <mc:Fallback>
                <p:oleObj r:id="rId4" imgW="306705" imgH="204470" progId="Equation.DSMT4">
                  <p:embed/>
                  <p:pic>
                    <p:nvPicPr>
                      <p:cNvPr id="0" name="图片 3075"/>
                      <p:cNvPicPr/>
                      <p:nvPr/>
                    </p:nvPicPr>
                    <p:blipFill>
                      <a:blip r:embed="rId5"/>
                      <a:stretch>
                        <a:fillRect/>
                      </a:stretch>
                    </p:blipFill>
                    <p:spPr>
                      <a:xfrm>
                        <a:off x="1962785" y="3147060"/>
                        <a:ext cx="845185" cy="563880"/>
                      </a:xfrm>
                      <a:prstGeom prst="rect">
                        <a:avLst/>
                      </a:prstGeom>
                      <a:noFill/>
                      <a:ln w="38100">
                        <a:noFill/>
                        <a:miter/>
                      </a:ln>
                    </p:spPr>
                  </p:pic>
                </p:oleObj>
              </mc:Fallback>
            </mc:AlternateContent>
          </a:graphicData>
        </a:graphic>
      </p:graphicFrame>
      <p:graphicFrame>
        <p:nvGraphicFramePr>
          <p:cNvPr id="5" name="对象 -2147482613"/>
          <p:cNvGraphicFramePr>
            <a:graphicFrameLocks noChangeAspect="1"/>
          </p:cNvGraphicFramePr>
          <p:nvPr/>
        </p:nvGraphicFramePr>
        <p:xfrm>
          <a:off x="1650365" y="3766820"/>
          <a:ext cx="5843270" cy="1369060"/>
        </p:xfrm>
        <a:graphic>
          <a:graphicData uri="http://schemas.openxmlformats.org/presentationml/2006/ole">
            <mc:AlternateContent xmlns:mc="http://schemas.openxmlformats.org/markup-compatibility/2006">
              <mc:Choice xmlns:v="urn:schemas-microsoft-com:vml" Requires="v">
                <p:oleObj spid="_x0000_s2126" r:id="rId6" imgW="2703830" imgH="635000" progId="Equation.DSMT4">
                  <p:embed/>
                </p:oleObj>
              </mc:Choice>
              <mc:Fallback>
                <p:oleObj r:id="rId6" imgW="2703830" imgH="635000" progId="Equation.DSMT4">
                  <p:embed/>
                  <p:pic>
                    <p:nvPicPr>
                      <p:cNvPr id="0" name="图片 3"/>
                      <p:cNvPicPr/>
                      <p:nvPr/>
                    </p:nvPicPr>
                    <p:blipFill>
                      <a:blip r:embed="rId7"/>
                      <a:stretch>
                        <a:fillRect/>
                      </a:stretch>
                    </p:blipFill>
                    <p:spPr>
                      <a:xfrm>
                        <a:off x="1650365" y="3766820"/>
                        <a:ext cx="5843270" cy="1369060"/>
                      </a:xfrm>
                      <a:prstGeom prst="rect">
                        <a:avLst/>
                      </a:prstGeom>
                      <a:noFill/>
                      <a:ln w="38100">
                        <a:noFill/>
                        <a:miter/>
                      </a:ln>
                    </p:spPr>
                  </p:pic>
                </p:oleObj>
              </mc:Fallback>
            </mc:AlternateContent>
          </a:graphicData>
        </a:graphic>
      </p:graphicFrame>
      <p:graphicFrame>
        <p:nvGraphicFramePr>
          <p:cNvPr id="7" name="对象 -2147482612"/>
          <p:cNvGraphicFramePr>
            <a:graphicFrameLocks noChangeAspect="1"/>
          </p:cNvGraphicFramePr>
          <p:nvPr/>
        </p:nvGraphicFramePr>
        <p:xfrm>
          <a:off x="4002405" y="5257165"/>
          <a:ext cx="487680" cy="594360"/>
        </p:xfrm>
        <a:graphic>
          <a:graphicData uri="http://schemas.openxmlformats.org/presentationml/2006/ole">
            <mc:AlternateContent xmlns:mc="http://schemas.openxmlformats.org/markup-compatibility/2006">
              <mc:Choice xmlns:v="urn:schemas-microsoft-com:vml" Requires="v">
                <p:oleObj spid="_x0000_s2127" r:id="rId8" imgW="114300" imgH="139700" progId="Equation.DSMT4">
                  <p:embed/>
                </p:oleObj>
              </mc:Choice>
              <mc:Fallback>
                <p:oleObj r:id="rId8" imgW="114300" imgH="139700" progId="Equation.DSMT4">
                  <p:embed/>
                  <p:pic>
                    <p:nvPicPr>
                      <p:cNvPr id="0" name="图片 4"/>
                      <p:cNvPicPr/>
                      <p:nvPr/>
                    </p:nvPicPr>
                    <p:blipFill>
                      <a:blip r:embed="rId9"/>
                      <a:stretch>
                        <a:fillRect/>
                      </a:stretch>
                    </p:blipFill>
                    <p:spPr>
                      <a:xfrm>
                        <a:off x="4002405" y="5257165"/>
                        <a:ext cx="487680" cy="59436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2） 时间波形表示</a:t>
            </a:r>
          </a:p>
        </p:txBody>
      </p:sp>
      <p:sp>
        <p:nvSpPr>
          <p:cNvPr id="3" name="内容占位符 2"/>
          <p:cNvSpPr>
            <a:spLocks noGrp="1"/>
          </p:cNvSpPr>
          <p:nvPr>
            <p:ph idx="1"/>
          </p:nvPr>
        </p:nvSpPr>
        <p:spPr/>
        <p:txBody>
          <a:bodyPr/>
          <a:lstStyle/>
          <a:p>
            <a:pPr marL="0" indent="0">
              <a:buNone/>
            </a:pPr>
            <a:r>
              <a:rPr lang="en-US" altLang="zh-CN" sz="3200"/>
              <a:t>      </a:t>
            </a:r>
            <a:r>
              <a:rPr lang="zh-CN" altLang="en-US" sz="3200">
                <a:solidFill>
                  <a:schemeClr val="tx1"/>
                </a:solidFill>
              </a:rPr>
              <a:t>绘出上式函数的图形称为信号的波形，如下图所示，也称为信号的波形描述。用时间函数的波形表示信号，</a:t>
            </a:r>
            <a:r>
              <a:rPr lang="zh-CN" altLang="en-US" sz="3200" b="1">
                <a:gradFill>
                  <a:gsLst>
                    <a:gs pos="0">
                      <a:srgbClr val="012D86"/>
                    </a:gs>
                    <a:gs pos="100000">
                      <a:srgbClr val="0E2557"/>
                    </a:gs>
                  </a:gsLst>
                  <a:lin scaled="0"/>
                </a:gradFill>
              </a:rPr>
              <a:t>直观</a:t>
            </a:r>
            <a:r>
              <a:rPr lang="zh-CN" altLang="en-US" sz="3200">
                <a:solidFill>
                  <a:schemeClr val="tx1"/>
                </a:solidFill>
              </a:rPr>
              <a:t>、</a:t>
            </a:r>
            <a:r>
              <a:rPr lang="zh-CN" altLang="en-US" sz="3200" b="1">
                <a:gradFill>
                  <a:gsLst>
                    <a:gs pos="0">
                      <a:srgbClr val="012D86"/>
                    </a:gs>
                    <a:gs pos="100000">
                      <a:srgbClr val="0E2557"/>
                    </a:gs>
                  </a:gsLst>
                  <a:lin scaled="0"/>
                </a:gradFill>
              </a:rPr>
              <a:t>明确</a:t>
            </a:r>
            <a:r>
              <a:rPr lang="zh-CN" altLang="en-US" sz="3200">
                <a:solidFill>
                  <a:schemeClr val="tx1"/>
                </a:solidFill>
              </a:rPr>
              <a:t>、</a:t>
            </a:r>
            <a:r>
              <a:rPr lang="zh-CN" altLang="en-US" sz="3200" b="1">
                <a:gradFill>
                  <a:gsLst>
                    <a:gs pos="0">
                      <a:srgbClr val="012D86"/>
                    </a:gs>
                    <a:gs pos="100000">
                      <a:srgbClr val="0E2557"/>
                    </a:gs>
                  </a:gsLst>
                  <a:lin scaled="0"/>
                </a:gradFill>
              </a:rPr>
              <a:t>容易理解</a:t>
            </a:r>
            <a:r>
              <a:rPr lang="zh-CN" altLang="en-US" sz="3200">
                <a:solidFill>
                  <a:schemeClr val="tx1"/>
                </a:solidFill>
              </a:rPr>
              <a:t>。</a:t>
            </a:r>
          </a:p>
        </p:txBody>
      </p:sp>
      <p:graphicFrame>
        <p:nvGraphicFramePr>
          <p:cNvPr id="4" name="对象 -2147482610"/>
          <p:cNvGraphicFramePr>
            <a:graphicFrameLocks noChangeAspect="1"/>
          </p:cNvGraphicFramePr>
          <p:nvPr/>
        </p:nvGraphicFramePr>
        <p:xfrm>
          <a:off x="1791970" y="3782060"/>
          <a:ext cx="5560060" cy="2555240"/>
        </p:xfrm>
        <a:graphic>
          <a:graphicData uri="http://schemas.openxmlformats.org/presentationml/2006/ole">
            <mc:AlternateContent xmlns:mc="http://schemas.openxmlformats.org/markup-compatibility/2006">
              <mc:Choice xmlns:v="urn:schemas-microsoft-com:vml" Requires="v">
                <p:oleObj spid="_x0000_s3099" r:id="rId4" imgW="2997835" imgH="1394460" progId="Visio.Drawing.11">
                  <p:embed/>
                </p:oleObj>
              </mc:Choice>
              <mc:Fallback>
                <p:oleObj r:id="rId4" imgW="2997835" imgH="1394460" progId="Visio.Drawing.11">
                  <p:embed/>
                  <p:pic>
                    <p:nvPicPr>
                      <p:cNvPr id="0" name="图片 3075"/>
                      <p:cNvPicPr/>
                      <p:nvPr/>
                    </p:nvPicPr>
                    <p:blipFill>
                      <a:blip r:embed="rId5"/>
                      <a:stretch>
                        <a:fillRect/>
                      </a:stretch>
                    </p:blipFill>
                    <p:spPr>
                      <a:xfrm>
                        <a:off x="1791970" y="3782060"/>
                        <a:ext cx="5560060" cy="255524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209750"/>
            <a:ext cx="8139178" cy="648000"/>
          </a:xfrm>
        </p:spPr>
        <p:txBody>
          <a:bodyPr/>
          <a:lstStyle/>
          <a:p>
            <a:r>
              <a:rPr lang="zh-CN" altLang="en-US" sz="3200"/>
              <a:t>3） 频率成份表示</a:t>
            </a:r>
          </a:p>
        </p:txBody>
      </p:sp>
      <p:sp>
        <p:nvSpPr>
          <p:cNvPr id="3" name="内容占位符 2"/>
          <p:cNvSpPr>
            <a:spLocks noGrp="1"/>
          </p:cNvSpPr>
          <p:nvPr>
            <p:ph idx="1"/>
          </p:nvPr>
        </p:nvSpPr>
        <p:spPr>
          <a:xfrm>
            <a:off x="502285" y="857250"/>
            <a:ext cx="8139430" cy="6082030"/>
          </a:xfrm>
        </p:spPr>
        <p:txBody>
          <a:bodyPr/>
          <a:lstStyle/>
          <a:p>
            <a:pPr marL="0" indent="0">
              <a:lnSpc>
                <a:spcPct val="120000"/>
              </a:lnSpc>
              <a:buNone/>
            </a:pPr>
            <a:r>
              <a:rPr lang="en-US" altLang="zh-CN" sz="3200" dirty="0">
                <a:solidFill>
                  <a:schemeClr val="tx1"/>
                </a:solidFill>
              </a:rPr>
              <a:t>      </a:t>
            </a:r>
            <a:r>
              <a:rPr lang="zh-CN" altLang="en-US" sz="3200" dirty="0">
                <a:solidFill>
                  <a:schemeClr val="tx1"/>
                </a:solidFill>
              </a:rPr>
              <a:t>信号的频率属性是信号研究的一个重要方面。对于绝大多数信号来说，可以用信号所包含的</a:t>
            </a:r>
            <a:r>
              <a:rPr lang="zh-CN" altLang="en-US" sz="3200" b="1" dirty="0">
                <a:gradFill>
                  <a:gsLst>
                    <a:gs pos="0">
                      <a:srgbClr val="012D86"/>
                    </a:gs>
                    <a:gs pos="100000">
                      <a:srgbClr val="0E2557"/>
                    </a:gs>
                  </a:gsLst>
                  <a:lin scaled="0"/>
                </a:gradFill>
              </a:rPr>
              <a:t>所有频率分量表示该信号</a:t>
            </a:r>
            <a:r>
              <a:rPr lang="zh-CN" altLang="en-US" sz="3200" dirty="0">
                <a:solidFill>
                  <a:schemeClr val="tx1"/>
                </a:solidFill>
              </a:rPr>
              <a:t>。对周期信号而言，这里所说的频率分量就是信号被分解成正弦波族确定的频率分量</a:t>
            </a:r>
            <a:r>
              <a:rPr lang="zh-CN" altLang="en-US" sz="3200" dirty="0"/>
              <a:t>。</a:t>
            </a:r>
            <a:r>
              <a:rPr lang="zh-CN" altLang="en-US" sz="3200" dirty="0">
                <a:solidFill>
                  <a:schemeClr val="tx1"/>
                </a:solidFill>
              </a:rPr>
              <a:t>如：</a:t>
            </a:r>
            <a:endParaRPr lang="zh-CN" altLang="en-US" sz="3200" dirty="0"/>
          </a:p>
          <a:p>
            <a:pPr marL="0" indent="0">
              <a:lnSpc>
                <a:spcPct val="120000"/>
              </a:lnSpc>
              <a:buNone/>
            </a:pPr>
            <a:endParaRPr lang="zh-CN" altLang="en-US" sz="1200" dirty="0"/>
          </a:p>
          <a:p>
            <a:pPr marL="0" indent="0">
              <a:lnSpc>
                <a:spcPct val="120000"/>
              </a:lnSpc>
              <a:buNone/>
            </a:pPr>
            <a:r>
              <a:rPr lang="zh-CN" altLang="en-US" sz="3200" dirty="0">
                <a:solidFill>
                  <a:schemeClr val="tx1"/>
                </a:solidFill>
              </a:rPr>
              <a:t>式中    为信号的直流分量，   是第次频率分量的振幅，     (rad/s)是第   次频率分量的角频率，  是第   次频率分量的相位。</a:t>
            </a:r>
          </a:p>
        </p:txBody>
      </p:sp>
      <p:graphicFrame>
        <p:nvGraphicFramePr>
          <p:cNvPr id="4" name="对象 -2147482609"/>
          <p:cNvGraphicFramePr>
            <a:graphicFrameLocks noChangeAspect="1"/>
          </p:cNvGraphicFramePr>
          <p:nvPr/>
        </p:nvGraphicFramePr>
        <p:xfrm>
          <a:off x="2005965" y="3837305"/>
          <a:ext cx="5132070" cy="1125855"/>
        </p:xfrm>
        <a:graphic>
          <a:graphicData uri="http://schemas.openxmlformats.org/presentationml/2006/ole">
            <mc:AlternateContent xmlns:mc="http://schemas.openxmlformats.org/markup-compatibility/2006">
              <mc:Choice xmlns:v="urn:schemas-microsoft-com:vml" Requires="v">
                <p:oleObj spid="_x0000_s4273" r:id="rId4" imgW="1967865" imgH="431800" progId="Equation.DSMT4">
                  <p:embed/>
                </p:oleObj>
              </mc:Choice>
              <mc:Fallback>
                <p:oleObj r:id="rId4" imgW="1967865" imgH="431800" progId="Equation.DSMT4">
                  <p:embed/>
                  <p:pic>
                    <p:nvPicPr>
                      <p:cNvPr id="0" name="图片 3075"/>
                      <p:cNvPicPr/>
                      <p:nvPr/>
                    </p:nvPicPr>
                    <p:blipFill>
                      <a:blip r:embed="rId5"/>
                      <a:stretch>
                        <a:fillRect/>
                      </a:stretch>
                    </p:blipFill>
                    <p:spPr>
                      <a:xfrm>
                        <a:off x="2005965" y="3837305"/>
                        <a:ext cx="5132070" cy="1125855"/>
                      </a:xfrm>
                      <a:prstGeom prst="rect">
                        <a:avLst/>
                      </a:prstGeom>
                      <a:noFill/>
                      <a:ln w="38100">
                        <a:noFill/>
                        <a:miter/>
                      </a:ln>
                    </p:spPr>
                  </p:pic>
                </p:oleObj>
              </mc:Fallback>
            </mc:AlternateContent>
          </a:graphicData>
        </a:graphic>
      </p:graphicFrame>
      <p:graphicFrame>
        <p:nvGraphicFramePr>
          <p:cNvPr id="5" name="对象 -2147482608"/>
          <p:cNvGraphicFramePr>
            <a:graphicFrameLocks noChangeAspect="1"/>
          </p:cNvGraphicFramePr>
          <p:nvPr/>
        </p:nvGraphicFramePr>
        <p:xfrm>
          <a:off x="1410335" y="4879975"/>
          <a:ext cx="595630" cy="629285"/>
        </p:xfrm>
        <a:graphic>
          <a:graphicData uri="http://schemas.openxmlformats.org/presentationml/2006/ole">
            <mc:AlternateContent xmlns:mc="http://schemas.openxmlformats.org/markup-compatibility/2006">
              <mc:Choice xmlns:v="urn:schemas-microsoft-com:vml" Requires="v">
                <p:oleObj spid="_x0000_s4274" r:id="rId6" imgW="215900" imgH="228600" progId="Equation.DSMT4">
                  <p:embed/>
                </p:oleObj>
              </mc:Choice>
              <mc:Fallback>
                <p:oleObj r:id="rId6" imgW="215900" imgH="228600" progId="Equation.DSMT4">
                  <p:embed/>
                  <p:pic>
                    <p:nvPicPr>
                      <p:cNvPr id="0" name="图片 4"/>
                      <p:cNvPicPr/>
                      <p:nvPr/>
                    </p:nvPicPr>
                    <p:blipFill>
                      <a:blip r:embed="rId7"/>
                      <a:stretch>
                        <a:fillRect/>
                      </a:stretch>
                    </p:blipFill>
                    <p:spPr>
                      <a:xfrm>
                        <a:off x="1410335" y="4879975"/>
                        <a:ext cx="595630" cy="629285"/>
                      </a:xfrm>
                      <a:prstGeom prst="rect">
                        <a:avLst/>
                      </a:prstGeom>
                      <a:noFill/>
                      <a:ln w="38100">
                        <a:noFill/>
                        <a:miter/>
                      </a:ln>
                    </p:spPr>
                  </p:pic>
                </p:oleObj>
              </mc:Fallback>
            </mc:AlternateContent>
          </a:graphicData>
        </a:graphic>
      </p:graphicFrame>
      <p:graphicFrame>
        <p:nvGraphicFramePr>
          <p:cNvPr id="7" name="Picture 9"/>
          <p:cNvGraphicFramePr>
            <a:graphicFrameLocks noChangeAspect="1"/>
          </p:cNvGraphicFramePr>
          <p:nvPr/>
        </p:nvGraphicFramePr>
        <p:xfrm>
          <a:off x="5671185" y="4846955"/>
          <a:ext cx="579755" cy="695960"/>
        </p:xfrm>
        <a:graphic>
          <a:graphicData uri="http://schemas.openxmlformats.org/presentationml/2006/ole">
            <mc:AlternateContent xmlns:mc="http://schemas.openxmlformats.org/markup-compatibility/2006">
              <mc:Choice xmlns:v="urn:schemas-microsoft-com:vml" Requires="v">
                <p:oleObj spid="_x0000_s4275" r:id="rId8" imgW="192405" imgH="230505" progId="Equation.DSMT4">
                  <p:embed/>
                </p:oleObj>
              </mc:Choice>
              <mc:Fallback>
                <p:oleObj r:id="rId8" imgW="192405" imgH="230505" progId="Equation.DSMT4">
                  <p:embed/>
                  <p:pic>
                    <p:nvPicPr>
                      <p:cNvPr id="0" name="图片 5"/>
                      <p:cNvPicPr/>
                      <p:nvPr/>
                    </p:nvPicPr>
                    <p:blipFill>
                      <a:blip r:embed="rId9"/>
                      <a:stretch>
                        <a:fillRect/>
                      </a:stretch>
                    </p:blipFill>
                    <p:spPr>
                      <a:xfrm>
                        <a:off x="5671185" y="4846955"/>
                        <a:ext cx="579755" cy="695960"/>
                      </a:xfrm>
                      <a:prstGeom prst="rect">
                        <a:avLst/>
                      </a:prstGeom>
                      <a:noFill/>
                      <a:ln w="38100">
                        <a:noFill/>
                        <a:miter/>
                      </a:ln>
                    </p:spPr>
                  </p:pic>
                </p:oleObj>
              </mc:Fallback>
            </mc:AlternateContent>
          </a:graphicData>
        </a:graphic>
      </p:graphicFrame>
      <p:graphicFrame>
        <p:nvGraphicFramePr>
          <p:cNvPr id="9" name="对象 -2147482605"/>
          <p:cNvGraphicFramePr>
            <a:graphicFrameLocks noChangeAspect="1"/>
          </p:cNvGraphicFramePr>
          <p:nvPr/>
        </p:nvGraphicFramePr>
        <p:xfrm>
          <a:off x="3002280" y="5401945"/>
          <a:ext cx="876935" cy="788670"/>
        </p:xfrm>
        <a:graphic>
          <a:graphicData uri="http://schemas.openxmlformats.org/presentationml/2006/ole">
            <mc:AlternateContent xmlns:mc="http://schemas.openxmlformats.org/markup-compatibility/2006">
              <mc:Choice xmlns:v="urn:schemas-microsoft-com:vml" Requires="v">
                <p:oleObj spid="_x0000_s4276" r:id="rId10" imgW="254000" imgH="228600" progId="Equation.DSMT4">
                  <p:embed/>
                </p:oleObj>
              </mc:Choice>
              <mc:Fallback>
                <p:oleObj r:id="rId10" imgW="254000" imgH="228600" progId="Equation.DSMT4">
                  <p:embed/>
                  <p:pic>
                    <p:nvPicPr>
                      <p:cNvPr id="0" name="图片 6"/>
                      <p:cNvPicPr/>
                      <p:nvPr/>
                    </p:nvPicPr>
                    <p:blipFill>
                      <a:blip r:embed="rId11"/>
                      <a:stretch>
                        <a:fillRect/>
                      </a:stretch>
                    </p:blipFill>
                    <p:spPr>
                      <a:xfrm>
                        <a:off x="3002280" y="5401945"/>
                        <a:ext cx="876935" cy="788670"/>
                      </a:xfrm>
                      <a:prstGeom prst="rect">
                        <a:avLst/>
                      </a:prstGeom>
                      <a:noFill/>
                      <a:ln w="38100">
                        <a:noFill/>
                        <a:miter/>
                      </a:ln>
                    </p:spPr>
                  </p:pic>
                </p:oleObj>
              </mc:Fallback>
            </mc:AlternateContent>
          </a:graphicData>
        </a:graphic>
      </p:graphicFrame>
      <p:graphicFrame>
        <p:nvGraphicFramePr>
          <p:cNvPr id="11" name="对象 -2147482604"/>
          <p:cNvGraphicFramePr>
            <a:graphicFrameLocks noChangeAspect="1"/>
          </p:cNvGraphicFramePr>
          <p:nvPr/>
        </p:nvGraphicFramePr>
        <p:xfrm>
          <a:off x="5970905" y="5542915"/>
          <a:ext cx="460375" cy="506730"/>
        </p:xfrm>
        <a:graphic>
          <a:graphicData uri="http://schemas.openxmlformats.org/presentationml/2006/ole">
            <mc:AlternateContent xmlns:mc="http://schemas.openxmlformats.org/markup-compatibility/2006">
              <mc:Choice xmlns:v="urn:schemas-microsoft-com:vml" Requires="v">
                <p:oleObj spid="_x0000_s4277" r:id="rId12" imgW="127000" imgH="139700" progId="Equation.DSMT4">
                  <p:embed/>
                </p:oleObj>
              </mc:Choice>
              <mc:Fallback>
                <p:oleObj r:id="rId12" imgW="127000" imgH="139700" progId="Equation.DSMT4">
                  <p:embed/>
                  <p:pic>
                    <p:nvPicPr>
                      <p:cNvPr id="0" name="图片 7"/>
                      <p:cNvPicPr/>
                      <p:nvPr/>
                    </p:nvPicPr>
                    <p:blipFill>
                      <a:blip r:embed="rId13"/>
                      <a:stretch>
                        <a:fillRect/>
                      </a:stretch>
                    </p:blipFill>
                    <p:spPr>
                      <a:xfrm>
                        <a:off x="5970905" y="5542915"/>
                        <a:ext cx="460375" cy="506730"/>
                      </a:xfrm>
                      <a:prstGeom prst="rect">
                        <a:avLst/>
                      </a:prstGeom>
                      <a:noFill/>
                      <a:ln w="38100">
                        <a:noFill/>
                        <a:miter/>
                      </a:ln>
                    </p:spPr>
                  </p:pic>
                </p:oleObj>
              </mc:Fallback>
            </mc:AlternateContent>
          </a:graphicData>
        </a:graphic>
      </p:graphicFrame>
      <p:graphicFrame>
        <p:nvGraphicFramePr>
          <p:cNvPr id="13" name="Picture 11"/>
          <p:cNvGraphicFramePr>
            <a:graphicFrameLocks noChangeAspect="1"/>
          </p:cNvGraphicFramePr>
          <p:nvPr/>
        </p:nvGraphicFramePr>
        <p:xfrm>
          <a:off x="2476500" y="6049645"/>
          <a:ext cx="525780" cy="728345"/>
        </p:xfrm>
        <a:graphic>
          <a:graphicData uri="http://schemas.openxmlformats.org/presentationml/2006/ole">
            <mc:AlternateContent xmlns:mc="http://schemas.openxmlformats.org/markup-compatibility/2006">
              <mc:Choice xmlns:v="urn:schemas-microsoft-com:vml" Requires="v">
                <p:oleObj spid="_x0000_s4278" r:id="rId14" imgW="166370" imgH="230505" progId="Equation.DSMT4">
                  <p:embed/>
                </p:oleObj>
              </mc:Choice>
              <mc:Fallback>
                <p:oleObj r:id="rId14" imgW="166370" imgH="230505" progId="Equation.DSMT4">
                  <p:embed/>
                  <p:pic>
                    <p:nvPicPr>
                      <p:cNvPr id="0" name="图片 8"/>
                      <p:cNvPicPr/>
                      <p:nvPr/>
                    </p:nvPicPr>
                    <p:blipFill>
                      <a:blip r:embed="rId15"/>
                      <a:stretch>
                        <a:fillRect/>
                      </a:stretch>
                    </p:blipFill>
                    <p:spPr>
                      <a:xfrm>
                        <a:off x="2476500" y="6049645"/>
                        <a:ext cx="525780" cy="728345"/>
                      </a:xfrm>
                      <a:prstGeom prst="rect">
                        <a:avLst/>
                      </a:prstGeom>
                      <a:noFill/>
                      <a:ln w="38100">
                        <a:noFill/>
                        <a:miter/>
                      </a:ln>
                    </p:spPr>
                  </p:pic>
                </p:oleObj>
              </mc:Fallback>
            </mc:AlternateContent>
          </a:graphicData>
        </a:graphic>
      </p:graphicFrame>
      <p:graphicFrame>
        <p:nvGraphicFramePr>
          <p:cNvPr id="15" name="对象 -2147482602"/>
          <p:cNvGraphicFramePr>
            <a:graphicFrameLocks noChangeAspect="1"/>
          </p:cNvGraphicFramePr>
          <p:nvPr/>
        </p:nvGraphicFramePr>
        <p:xfrm>
          <a:off x="3815715" y="6096000"/>
          <a:ext cx="473710" cy="521335"/>
        </p:xfrm>
        <a:graphic>
          <a:graphicData uri="http://schemas.openxmlformats.org/presentationml/2006/ole">
            <mc:AlternateContent xmlns:mc="http://schemas.openxmlformats.org/markup-compatibility/2006">
              <mc:Choice xmlns:v="urn:schemas-microsoft-com:vml" Requires="v">
                <p:oleObj spid="_x0000_s4279" r:id="rId16" imgW="127000" imgH="139700" progId="Equation.DSMT4">
                  <p:embed/>
                </p:oleObj>
              </mc:Choice>
              <mc:Fallback>
                <p:oleObj r:id="rId16" imgW="127000" imgH="139700" progId="Equation.DSMT4">
                  <p:embed/>
                  <p:pic>
                    <p:nvPicPr>
                      <p:cNvPr id="0" name="图片 9"/>
                      <p:cNvPicPr/>
                      <p:nvPr/>
                    </p:nvPicPr>
                    <p:blipFill>
                      <a:blip r:embed="rId13"/>
                      <a:stretch>
                        <a:fillRect/>
                      </a:stretch>
                    </p:blipFill>
                    <p:spPr>
                      <a:xfrm>
                        <a:off x="3815715" y="6096000"/>
                        <a:ext cx="473710" cy="52133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up)">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4） 频谱图表示</a:t>
            </a:r>
          </a:p>
        </p:txBody>
      </p:sp>
      <p:sp>
        <p:nvSpPr>
          <p:cNvPr id="3" name="内容占位符 2"/>
          <p:cNvSpPr>
            <a:spLocks noGrp="1"/>
          </p:cNvSpPr>
          <p:nvPr>
            <p:ph idx="1"/>
          </p:nvPr>
        </p:nvSpPr>
        <p:spPr>
          <a:xfrm>
            <a:off x="502412" y="1079465"/>
            <a:ext cx="8139178" cy="5041355"/>
          </a:xfrm>
        </p:spPr>
        <p:txBody>
          <a:bodyPr/>
          <a:lstStyle/>
          <a:p>
            <a:pPr marL="0" indent="0">
              <a:buNone/>
            </a:pPr>
            <a:r>
              <a:rPr lang="en-US" altLang="zh-CN" sz="3200" dirty="0"/>
              <a:t>      </a:t>
            </a:r>
            <a:r>
              <a:rPr lang="zh-CN" altLang="en-US" sz="3200" dirty="0">
                <a:solidFill>
                  <a:schemeClr val="tx1"/>
                </a:solidFill>
              </a:rPr>
              <a:t>对上式定义的信号，将      作为频率实变量，画出   振幅随      变化的曲线，所得到的图就是周期信号的线状频谱图，称为信号的</a:t>
            </a:r>
            <a:r>
              <a:rPr lang="zh-CN" altLang="en-US" sz="3200" b="1" dirty="0">
                <a:gradFill>
                  <a:gsLst>
                    <a:gs pos="0">
                      <a:srgbClr val="012D86"/>
                    </a:gs>
                    <a:gs pos="100000">
                      <a:srgbClr val="0E2557"/>
                    </a:gs>
                  </a:gsLst>
                  <a:lin scaled="0"/>
                </a:gradFill>
              </a:rPr>
              <a:t>振幅频谱</a:t>
            </a:r>
            <a:r>
              <a:rPr sz="3200" b="1" dirty="0">
                <a:gradFill>
                  <a:gsLst>
                    <a:gs pos="0">
                      <a:srgbClr val="012D86"/>
                    </a:gs>
                    <a:gs pos="100000">
                      <a:srgbClr val="0E2557"/>
                    </a:gs>
                  </a:gsLst>
                  <a:lin scaled="0"/>
                </a:gradFill>
              </a:rPr>
              <a:t>。</a:t>
            </a:r>
          </a:p>
        </p:txBody>
      </p:sp>
      <p:graphicFrame>
        <p:nvGraphicFramePr>
          <p:cNvPr id="4" name="对象 -2147482598"/>
          <p:cNvGraphicFramePr>
            <a:graphicFrameLocks noChangeAspect="1"/>
          </p:cNvGraphicFramePr>
          <p:nvPr/>
        </p:nvGraphicFramePr>
        <p:xfrm>
          <a:off x="5580380" y="1022350"/>
          <a:ext cx="959485" cy="862965"/>
        </p:xfrm>
        <a:graphic>
          <a:graphicData uri="http://schemas.openxmlformats.org/presentationml/2006/ole">
            <mc:AlternateContent xmlns:mc="http://schemas.openxmlformats.org/markup-compatibility/2006">
              <mc:Choice xmlns:v="urn:schemas-microsoft-com:vml" Requires="v">
                <p:oleObj spid="_x0000_s5247" r:id="rId4" imgW="254000" imgH="228600" progId="Equation.DSMT4">
                  <p:embed/>
                </p:oleObj>
              </mc:Choice>
              <mc:Fallback>
                <p:oleObj r:id="rId4" imgW="254000" imgH="228600" progId="Equation.DSMT4">
                  <p:embed/>
                  <p:pic>
                    <p:nvPicPr>
                      <p:cNvPr id="0" name="图片 3075"/>
                      <p:cNvPicPr/>
                      <p:nvPr/>
                    </p:nvPicPr>
                    <p:blipFill>
                      <a:blip r:embed="rId5"/>
                      <a:stretch>
                        <a:fillRect/>
                      </a:stretch>
                    </p:blipFill>
                    <p:spPr>
                      <a:xfrm>
                        <a:off x="5580380" y="1022350"/>
                        <a:ext cx="959485" cy="862965"/>
                      </a:xfrm>
                      <a:prstGeom prst="rect">
                        <a:avLst/>
                      </a:prstGeom>
                      <a:noFill/>
                      <a:ln w="38100">
                        <a:noFill/>
                        <a:miter/>
                      </a:ln>
                    </p:spPr>
                  </p:pic>
                </p:oleObj>
              </mc:Fallback>
            </mc:AlternateContent>
          </a:graphicData>
        </a:graphic>
      </p:graphicFrame>
      <p:graphicFrame>
        <p:nvGraphicFramePr>
          <p:cNvPr id="5" name="对象 -2147482598"/>
          <p:cNvGraphicFramePr>
            <a:graphicFrameLocks noChangeAspect="1"/>
          </p:cNvGraphicFramePr>
          <p:nvPr/>
        </p:nvGraphicFramePr>
        <p:xfrm>
          <a:off x="4754880" y="1656715"/>
          <a:ext cx="959485" cy="862965"/>
        </p:xfrm>
        <a:graphic>
          <a:graphicData uri="http://schemas.openxmlformats.org/presentationml/2006/ole">
            <mc:AlternateContent xmlns:mc="http://schemas.openxmlformats.org/markup-compatibility/2006">
              <mc:Choice xmlns:v="urn:schemas-microsoft-com:vml" Requires="v">
                <p:oleObj spid="_x0000_s5248" r:id="rId6" imgW="254000" imgH="228600" progId="Equation.DSMT4">
                  <p:embed/>
                </p:oleObj>
              </mc:Choice>
              <mc:Fallback>
                <p:oleObj r:id="rId6" imgW="254000" imgH="228600" progId="Equation.DSMT4">
                  <p:embed/>
                  <p:pic>
                    <p:nvPicPr>
                      <p:cNvPr id="0" name="图片 3075"/>
                      <p:cNvPicPr/>
                      <p:nvPr/>
                    </p:nvPicPr>
                    <p:blipFill>
                      <a:blip r:embed="rId5"/>
                      <a:stretch>
                        <a:fillRect/>
                      </a:stretch>
                    </p:blipFill>
                    <p:spPr>
                      <a:xfrm>
                        <a:off x="4754880" y="1656715"/>
                        <a:ext cx="959485" cy="862965"/>
                      </a:xfrm>
                      <a:prstGeom prst="rect">
                        <a:avLst/>
                      </a:prstGeom>
                      <a:noFill/>
                      <a:ln w="38100">
                        <a:noFill/>
                        <a:miter/>
                      </a:ln>
                    </p:spPr>
                  </p:pic>
                </p:oleObj>
              </mc:Fallback>
            </mc:AlternateContent>
          </a:graphicData>
        </a:graphic>
      </p:graphicFrame>
      <p:graphicFrame>
        <p:nvGraphicFramePr>
          <p:cNvPr id="7" name="Picture 21"/>
          <p:cNvGraphicFramePr>
            <a:graphicFrameLocks noChangeAspect="1"/>
          </p:cNvGraphicFramePr>
          <p:nvPr/>
        </p:nvGraphicFramePr>
        <p:xfrm>
          <a:off x="3064510" y="1786890"/>
          <a:ext cx="558165" cy="669925"/>
        </p:xfrm>
        <a:graphic>
          <a:graphicData uri="http://schemas.openxmlformats.org/presentationml/2006/ole">
            <mc:AlternateContent xmlns:mc="http://schemas.openxmlformats.org/markup-compatibility/2006">
              <mc:Choice xmlns:v="urn:schemas-microsoft-com:vml" Requires="v">
                <p:oleObj spid="_x0000_s5249" r:id="rId7" imgW="192405" imgH="230505" progId="Equation.DSMT4">
                  <p:embed/>
                </p:oleObj>
              </mc:Choice>
              <mc:Fallback>
                <p:oleObj r:id="rId7" imgW="192405" imgH="230505" progId="Equation.DSMT4">
                  <p:embed/>
                  <p:pic>
                    <p:nvPicPr>
                      <p:cNvPr id="0" name="图片 6"/>
                      <p:cNvPicPr/>
                      <p:nvPr/>
                    </p:nvPicPr>
                    <p:blipFill>
                      <a:blip r:embed="rId8"/>
                      <a:stretch>
                        <a:fillRect/>
                      </a:stretch>
                    </p:blipFill>
                    <p:spPr>
                      <a:xfrm>
                        <a:off x="3064510" y="1786890"/>
                        <a:ext cx="558165" cy="669925"/>
                      </a:xfrm>
                      <a:prstGeom prst="rect">
                        <a:avLst/>
                      </a:prstGeom>
                      <a:noFill/>
                      <a:ln w="38100">
                        <a:noFill/>
                        <a:miter/>
                      </a:ln>
                    </p:spPr>
                  </p:pic>
                </p:oleObj>
              </mc:Fallback>
            </mc:AlternateContent>
          </a:graphicData>
        </a:graphic>
      </p:graphicFrame>
      <p:graphicFrame>
        <p:nvGraphicFramePr>
          <p:cNvPr id="9" name="对象 -2147481819"/>
          <p:cNvGraphicFramePr>
            <a:graphicFrameLocks noChangeAspect="1"/>
          </p:cNvGraphicFramePr>
          <p:nvPr/>
        </p:nvGraphicFramePr>
        <p:xfrm>
          <a:off x="157480" y="3756025"/>
          <a:ext cx="4454525" cy="2365375"/>
        </p:xfrm>
        <a:graphic>
          <a:graphicData uri="http://schemas.openxmlformats.org/presentationml/2006/ole">
            <mc:AlternateContent xmlns:mc="http://schemas.openxmlformats.org/markup-compatibility/2006">
              <mc:Choice xmlns:v="urn:schemas-microsoft-com:vml" Requires="v">
                <p:oleObj spid="_x0000_s5250" r:id="rId9" imgW="3498850" imgH="1709420" progId="Visio.Drawing.15">
                  <p:embed/>
                </p:oleObj>
              </mc:Choice>
              <mc:Fallback>
                <p:oleObj r:id="rId9" imgW="3498850" imgH="1709420" progId="Visio.Drawing.15">
                  <p:embed/>
                  <p:pic>
                    <p:nvPicPr>
                      <p:cNvPr id="0" name="图片 7"/>
                      <p:cNvPicPr/>
                      <p:nvPr/>
                    </p:nvPicPr>
                    <p:blipFill>
                      <a:blip r:embed="rId10"/>
                      <a:stretch>
                        <a:fillRect/>
                      </a:stretch>
                    </p:blipFill>
                    <p:spPr>
                      <a:xfrm>
                        <a:off x="157480" y="3756025"/>
                        <a:ext cx="4454525" cy="2365375"/>
                      </a:xfrm>
                      <a:prstGeom prst="rect">
                        <a:avLst/>
                      </a:prstGeom>
                      <a:noFill/>
                      <a:ln w="38100">
                        <a:noFill/>
                        <a:miter/>
                      </a:ln>
                    </p:spPr>
                  </p:pic>
                </p:oleObj>
              </mc:Fallback>
            </mc:AlternateContent>
          </a:graphicData>
        </a:graphic>
      </p:graphicFrame>
      <p:graphicFrame>
        <p:nvGraphicFramePr>
          <p:cNvPr id="11" name="对象 -2147482586"/>
          <p:cNvGraphicFramePr>
            <a:graphicFrameLocks noChangeAspect="1"/>
          </p:cNvGraphicFramePr>
          <p:nvPr/>
        </p:nvGraphicFramePr>
        <p:xfrm>
          <a:off x="4530725" y="3655060"/>
          <a:ext cx="3688080" cy="2677795"/>
        </p:xfrm>
        <a:graphic>
          <a:graphicData uri="http://schemas.openxmlformats.org/presentationml/2006/ole">
            <mc:AlternateContent xmlns:mc="http://schemas.openxmlformats.org/markup-compatibility/2006">
              <mc:Choice xmlns:v="urn:schemas-microsoft-com:vml" Requires="v">
                <p:oleObj spid="_x0000_s5251" r:id="rId11" imgW="2385695" imgH="1520825" progId="Visio.Drawing.15">
                  <p:embed/>
                </p:oleObj>
              </mc:Choice>
              <mc:Fallback>
                <p:oleObj r:id="rId11" imgW="2385695" imgH="1520825" progId="Visio.Drawing.15">
                  <p:embed/>
                  <p:pic>
                    <p:nvPicPr>
                      <p:cNvPr id="0" name="图片 8"/>
                      <p:cNvPicPr/>
                      <p:nvPr/>
                    </p:nvPicPr>
                    <p:blipFill>
                      <a:blip r:embed="rId12"/>
                      <a:stretch>
                        <a:fillRect/>
                      </a:stretch>
                    </p:blipFill>
                    <p:spPr>
                      <a:xfrm>
                        <a:off x="4530725" y="3655060"/>
                        <a:ext cx="3688080" cy="267779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3047" y="273250"/>
            <a:ext cx="8139178" cy="648000"/>
          </a:xfrm>
        </p:spPr>
        <p:txBody>
          <a:bodyPr/>
          <a:lstStyle/>
          <a:p>
            <a:r>
              <a:rPr lang="zh-CN" altLang="en-US" sz="3600"/>
              <a:t>1.1.3 信号的分类</a:t>
            </a:r>
          </a:p>
        </p:txBody>
      </p:sp>
      <p:sp>
        <p:nvSpPr>
          <p:cNvPr id="3" name="内容占位符 2"/>
          <p:cNvSpPr>
            <a:spLocks noGrp="1"/>
          </p:cNvSpPr>
          <p:nvPr>
            <p:ph idx="1"/>
          </p:nvPr>
        </p:nvSpPr>
        <p:spPr>
          <a:xfrm>
            <a:off x="300990" y="920750"/>
            <a:ext cx="8543925" cy="5819775"/>
          </a:xfrm>
        </p:spPr>
        <p:txBody>
          <a:bodyPr/>
          <a:lstStyle/>
          <a:p>
            <a:pPr marL="0" indent="0">
              <a:buNone/>
            </a:pPr>
            <a:r>
              <a:rPr lang="zh-CN" altLang="en-US" sz="3200" b="1" dirty="0">
                <a:solidFill>
                  <a:schemeClr val="tx1"/>
                </a:solidFill>
              </a:rPr>
              <a:t>1.确知信号与随机信号</a:t>
            </a:r>
            <a:endParaRPr lang="zh-CN" altLang="en-US" sz="3200" dirty="0">
              <a:solidFill>
                <a:schemeClr val="tx1"/>
              </a:solidFill>
            </a:endParaRPr>
          </a:p>
          <a:p>
            <a:pPr marL="0" indent="0">
              <a:lnSpc>
                <a:spcPct val="120000"/>
              </a:lnSpc>
              <a:buNone/>
            </a:pPr>
            <a:r>
              <a:rPr lang="zh-CN" altLang="en-US" sz="3200" dirty="0">
                <a:solidFill>
                  <a:schemeClr val="tx1"/>
                </a:solidFill>
              </a:rPr>
              <a:t>      如果信号可以表示为一个或几个自变量的确定函数，对于指定的自变量值，可得到一个相应的函数值，我们就称该信号为</a:t>
            </a:r>
            <a:r>
              <a:rPr lang="zh-CN" altLang="en-US" sz="3200" b="1" dirty="0">
                <a:gradFill>
                  <a:gsLst>
                    <a:gs pos="0">
                      <a:srgbClr val="012D86"/>
                    </a:gs>
                    <a:gs pos="100000">
                      <a:srgbClr val="0E2557"/>
                    </a:gs>
                  </a:gsLst>
                  <a:lin scaled="0"/>
                </a:gradFill>
              </a:rPr>
              <a:t>确知信号</a:t>
            </a:r>
            <a:r>
              <a:rPr lang="zh-CN" altLang="en-US" sz="3200" dirty="0">
                <a:solidFill>
                  <a:schemeClr val="tx1"/>
                </a:solidFill>
              </a:rPr>
              <a:t>。</a:t>
            </a:r>
          </a:p>
          <a:p>
            <a:pPr marL="0" indent="0">
              <a:lnSpc>
                <a:spcPct val="120000"/>
              </a:lnSpc>
              <a:buNone/>
            </a:pPr>
            <a:r>
              <a:rPr lang="zh-CN" altLang="en-US" sz="3200" dirty="0">
                <a:solidFill>
                  <a:schemeClr val="tx1"/>
                </a:solidFill>
              </a:rPr>
              <a:t>      如果信号不是自变量的确定函数，即对自变量指定某一个值时，信号值并不确定，而只知道该信号取某一数值的概率，称这种信号为</a:t>
            </a:r>
            <a:r>
              <a:rPr lang="zh-CN" altLang="en-US" sz="3200" b="1" dirty="0">
                <a:gradFill>
                  <a:gsLst>
                    <a:gs pos="0">
                      <a:srgbClr val="012D86"/>
                    </a:gs>
                    <a:gs pos="100000">
                      <a:srgbClr val="0E2557"/>
                    </a:gs>
                  </a:gsLst>
                  <a:lin scaled="0"/>
                </a:gradFill>
              </a:rPr>
              <a:t>随机信号</a:t>
            </a:r>
            <a:r>
              <a:rPr lang="zh-CN" altLang="en-US" sz="3200" dirty="0">
                <a:solidFill>
                  <a:schemeClr val="tx1"/>
                </a:solidFill>
              </a:rPr>
              <a:t>。</a:t>
            </a:r>
          </a:p>
        </p:txBody>
      </p:sp>
    </p:spTree>
    <p:custDataLst>
      <p:tags r:id="rId1"/>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2.连续信号与离散信号</a:t>
            </a:r>
          </a:p>
        </p:txBody>
      </p:sp>
      <p:sp>
        <p:nvSpPr>
          <p:cNvPr id="3" name="内容占位符 2"/>
          <p:cNvSpPr>
            <a:spLocks noGrp="1"/>
          </p:cNvSpPr>
          <p:nvPr>
            <p:ph idx="1"/>
          </p:nvPr>
        </p:nvSpPr>
        <p:spPr/>
        <p:txBody>
          <a:bodyPr/>
          <a:lstStyle/>
          <a:p>
            <a:pPr marL="0" indent="0">
              <a:buNone/>
            </a:pPr>
            <a:r>
              <a:rPr lang="en-US" altLang="zh-CN" sz="3200">
                <a:solidFill>
                  <a:schemeClr val="tx1"/>
                </a:solidFill>
              </a:rPr>
              <a:t>      </a:t>
            </a:r>
            <a:r>
              <a:rPr lang="zh-CN" altLang="en-US" sz="3200">
                <a:solidFill>
                  <a:schemeClr val="tx1"/>
                </a:solidFill>
              </a:rPr>
              <a:t>如果在所讨论的时间间隔内，信号的数学表达式为连续函数或者分段连续函数，此信号就称为</a:t>
            </a:r>
            <a:r>
              <a:rPr lang="zh-CN" altLang="en-US" sz="3200" b="1">
                <a:gradFill>
                  <a:gsLst>
                    <a:gs pos="0">
                      <a:srgbClr val="012D86"/>
                    </a:gs>
                    <a:gs pos="100000">
                      <a:srgbClr val="0E2557"/>
                    </a:gs>
                  </a:gsLst>
                  <a:lin scaled="0"/>
                </a:gradFill>
              </a:rPr>
              <a:t>连续信号</a:t>
            </a:r>
            <a:r>
              <a:rPr lang="zh-CN" altLang="en-US" sz="3200">
                <a:solidFill>
                  <a:schemeClr val="tx1"/>
                </a:solidFill>
              </a:rPr>
              <a:t>，其在形态上为连续波形。</a:t>
            </a:r>
          </a:p>
          <a:p>
            <a:pPr marL="0" indent="0">
              <a:buNone/>
            </a:pPr>
            <a:r>
              <a:rPr lang="zh-CN" altLang="en-US" sz="3200">
                <a:solidFill>
                  <a:schemeClr val="tx1"/>
                </a:solidFill>
              </a:rPr>
              <a:t>      如果信号的自变量只取离散点上的数值，这种信号称为</a:t>
            </a:r>
            <a:r>
              <a:rPr lang="zh-CN" altLang="en-US" sz="3200" b="1">
                <a:gradFill>
                  <a:gsLst>
                    <a:gs pos="0">
                      <a:srgbClr val="012D86"/>
                    </a:gs>
                    <a:gs pos="100000">
                      <a:srgbClr val="0E2557"/>
                    </a:gs>
                  </a:gsLst>
                  <a:lin scaled="0"/>
                </a:gradFill>
              </a:rPr>
              <a:t>离散信号</a:t>
            </a:r>
            <a:r>
              <a:rPr lang="zh-CN" altLang="en-US" sz="3200">
                <a:solidFill>
                  <a:schemeClr val="tx1"/>
                </a:solidFill>
              </a:rPr>
              <a:t>，其在形态上为离散波形。</a:t>
            </a:r>
          </a:p>
        </p:txBody>
      </p:sp>
    </p:spTree>
    <p:custDataLst>
      <p:tags r:id="rId1"/>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503755"/>
            <a:ext cx="8139178" cy="648000"/>
          </a:xfrm>
        </p:spPr>
        <p:txBody>
          <a:bodyPr/>
          <a:lstStyle/>
          <a:p>
            <a:r>
              <a:rPr lang="zh-CN" altLang="en-US" sz="3200"/>
              <a:t>3.模拟信号与数字信号</a:t>
            </a:r>
          </a:p>
        </p:txBody>
      </p:sp>
      <p:sp>
        <p:nvSpPr>
          <p:cNvPr id="3" name="内容占位符 2"/>
          <p:cNvSpPr>
            <a:spLocks noGrp="1"/>
          </p:cNvSpPr>
          <p:nvPr>
            <p:ph idx="1"/>
          </p:nvPr>
        </p:nvSpPr>
        <p:spPr>
          <a:xfrm>
            <a:off x="502412" y="1469355"/>
            <a:ext cx="8139178" cy="5041355"/>
          </a:xfrm>
        </p:spPr>
        <p:txBody>
          <a:bodyPr/>
          <a:lstStyle/>
          <a:p>
            <a:pPr marL="0" indent="0">
              <a:lnSpc>
                <a:spcPct val="140000"/>
              </a:lnSpc>
              <a:buNone/>
            </a:pPr>
            <a:r>
              <a:rPr lang="en-US" altLang="zh-CN" sz="3200">
                <a:solidFill>
                  <a:schemeClr val="tx1"/>
                </a:solidFill>
              </a:rPr>
              <a:t>      </a:t>
            </a:r>
            <a:r>
              <a:rPr lang="zh-CN" altLang="en-US" sz="3200" b="1">
                <a:gradFill>
                  <a:gsLst>
                    <a:gs pos="0">
                      <a:srgbClr val="012D86"/>
                    </a:gs>
                    <a:gs pos="100000">
                      <a:srgbClr val="0E2557"/>
                    </a:gs>
                  </a:gsLst>
                  <a:lin scaled="0"/>
                </a:gradFill>
              </a:rPr>
              <a:t>模拟信号</a:t>
            </a:r>
            <a:r>
              <a:rPr lang="zh-CN" altLang="en-US" sz="3200">
                <a:solidFill>
                  <a:schemeClr val="tx1"/>
                </a:solidFill>
              </a:rPr>
              <a:t>是指承载消息的参量随消息连续变化的信号（其参量取无穷多个值），其形态一定是</a:t>
            </a:r>
            <a:r>
              <a:rPr lang="zh-CN" altLang="en-US" sz="3200" b="1">
                <a:gradFill>
                  <a:gsLst>
                    <a:gs pos="0">
                      <a:srgbClr val="012D86"/>
                    </a:gs>
                    <a:gs pos="100000">
                      <a:srgbClr val="0E2557"/>
                    </a:gs>
                  </a:gsLst>
                  <a:lin scaled="0"/>
                </a:gradFill>
              </a:rPr>
              <a:t>连续信号</a:t>
            </a:r>
            <a:r>
              <a:rPr lang="zh-CN" altLang="en-US" sz="3200">
                <a:solidFill>
                  <a:schemeClr val="tx1"/>
                </a:solidFill>
              </a:rPr>
              <a:t>。</a:t>
            </a:r>
          </a:p>
          <a:p>
            <a:pPr marL="0" indent="0">
              <a:lnSpc>
                <a:spcPct val="140000"/>
              </a:lnSpc>
              <a:buNone/>
            </a:pPr>
            <a:r>
              <a:rPr lang="zh-CN" altLang="en-US" sz="3200">
                <a:solidFill>
                  <a:schemeClr val="tx1"/>
                </a:solidFill>
              </a:rPr>
              <a:t>      </a:t>
            </a:r>
            <a:r>
              <a:rPr lang="zh-CN" altLang="en-US" sz="3200" b="1">
                <a:gradFill>
                  <a:gsLst>
                    <a:gs pos="0">
                      <a:srgbClr val="012D86"/>
                    </a:gs>
                    <a:gs pos="100000">
                      <a:srgbClr val="0E2557"/>
                    </a:gs>
                  </a:gsLst>
                  <a:lin scaled="0"/>
                </a:gradFill>
              </a:rPr>
              <a:t>数字信号</a:t>
            </a:r>
            <a:r>
              <a:rPr lang="zh-CN" altLang="en-US" sz="3200">
                <a:solidFill>
                  <a:schemeClr val="tx1"/>
                </a:solidFill>
              </a:rPr>
              <a:t>是指承载消息的参量随消息非连续变化的信号（其参量取有限个值），其形态可以为</a:t>
            </a:r>
            <a:r>
              <a:rPr lang="zh-CN" altLang="en-US" sz="3200" b="1">
                <a:gradFill>
                  <a:gsLst>
                    <a:gs pos="0">
                      <a:srgbClr val="012D86"/>
                    </a:gs>
                    <a:gs pos="100000">
                      <a:srgbClr val="0E2557"/>
                    </a:gs>
                  </a:gsLst>
                  <a:lin scaled="0"/>
                </a:gradFill>
              </a:rPr>
              <a:t>离散信号</a:t>
            </a:r>
            <a:r>
              <a:rPr lang="zh-CN" altLang="en-US" sz="3200">
                <a:solidFill>
                  <a:schemeClr val="tx1"/>
                </a:solidFill>
              </a:rPr>
              <a:t>也可以为</a:t>
            </a:r>
            <a:r>
              <a:rPr lang="zh-CN" altLang="en-US" sz="3200" b="1">
                <a:gradFill>
                  <a:gsLst>
                    <a:gs pos="0">
                      <a:srgbClr val="012D86"/>
                    </a:gs>
                    <a:gs pos="100000">
                      <a:srgbClr val="0E2557"/>
                    </a:gs>
                  </a:gsLst>
                  <a:lin scaled="0"/>
                </a:gradFill>
              </a:rPr>
              <a:t>连续信号</a:t>
            </a:r>
            <a:r>
              <a:rPr lang="zh-CN" altLang="en-US" sz="3200">
                <a:solidFill>
                  <a:schemeClr val="tx1"/>
                </a:solidFill>
              </a:rPr>
              <a:t>。</a:t>
            </a:r>
          </a:p>
        </p:txBody>
      </p:sp>
    </p:spTree>
    <p:custDataLst>
      <p:tags r:id="rId1"/>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190700"/>
            <a:ext cx="8139178" cy="648000"/>
          </a:xfrm>
        </p:spPr>
        <p:txBody>
          <a:bodyPr/>
          <a:lstStyle/>
          <a:p>
            <a:pPr algn="ctr"/>
            <a:r>
              <a:rPr lang="zh-CN" altLang="en-US" sz="4400" dirty="0">
                <a:ln w="10160">
                  <a:solidFill>
                    <a:schemeClr val="accent5"/>
                  </a:solidFill>
                  <a:prstDash val="solid"/>
                </a:ln>
                <a:solidFill>
                  <a:srgbClr val="0A2B77"/>
                </a:solidFill>
                <a:effectLst>
                  <a:outerShdw blurRad="38100" dist="22860" dir="5400000" algn="tl" rotWithShape="0">
                    <a:srgbClr val="000000">
                      <a:alpha val="30000"/>
                    </a:srgbClr>
                  </a:outerShdw>
                </a:effectLst>
              </a:rPr>
              <a:t>信号系统的意义</a:t>
            </a:r>
          </a:p>
        </p:txBody>
      </p:sp>
      <p:sp>
        <p:nvSpPr>
          <p:cNvPr id="3" name="内容占位符 2"/>
          <p:cNvSpPr>
            <a:spLocks noGrp="1"/>
          </p:cNvSpPr>
          <p:nvPr>
            <p:ph idx="1"/>
          </p:nvPr>
        </p:nvSpPr>
        <p:spPr>
          <a:xfrm>
            <a:off x="177800" y="1080100"/>
            <a:ext cx="8966200" cy="5473100"/>
          </a:xfrm>
        </p:spPr>
        <p:txBody>
          <a:bodyPr/>
          <a:lstStyle/>
          <a:p>
            <a:r>
              <a:rPr lang="zh-CN" altLang="en-US" b="1" dirty="0"/>
              <a:t>“信号与系统”是学习</a:t>
            </a:r>
            <a:r>
              <a:rPr lang="zh-CN" altLang="en-US" b="1" dirty="0">
                <a:solidFill>
                  <a:srgbClr val="0A2B77"/>
                </a:solidFill>
              </a:rPr>
              <a:t>“数字信号处理”、“通信原理”和“数字图像处理”</a:t>
            </a:r>
            <a:r>
              <a:rPr lang="zh-CN" altLang="en-US" b="1" dirty="0"/>
              <a:t>等专业课程的重要基础。</a:t>
            </a:r>
            <a:endParaRPr lang="en-US" altLang="zh-CN" b="1" dirty="0"/>
          </a:p>
          <a:p>
            <a:r>
              <a:rPr lang="zh-CN" altLang="en-US" dirty="0"/>
              <a:t>信号可以描述非常广泛的一类物理现象，而系统则可以看作是以某种方式对信号做变换，从而产生响应并输出响应信号的过程。</a:t>
            </a:r>
            <a:endParaRPr lang="en-US" altLang="zh-CN" dirty="0"/>
          </a:p>
          <a:p>
            <a:r>
              <a:rPr lang="zh-CN" altLang="en-US" dirty="0"/>
              <a:t>在电子信息类学科中，通过“信号与系统”的学习，我们可以掌握很多基本工具和方法，分析电力与电子系统、通信系统、成像系统、光学系统、能量转换和传输系统、语音信号处理系统等等物理过程，</a:t>
            </a:r>
            <a:r>
              <a:rPr lang="zh-CN" altLang="en-US" dirty="0">
                <a:solidFill>
                  <a:srgbClr val="FF0000"/>
                </a:solidFill>
              </a:rPr>
              <a:t>深刻理解输入信号、系统、输出信号三者之间的关系</a:t>
            </a:r>
            <a:r>
              <a:rPr lang="zh-CN" altLang="en-US" dirty="0"/>
              <a:t>，以解决现实世界的问题。</a:t>
            </a:r>
            <a:endParaRPr lang="en-US" altLang="zh-CN" dirty="0"/>
          </a:p>
          <a:p>
            <a:r>
              <a:rPr lang="zh-CN" altLang="en-US" dirty="0"/>
              <a:t>虽然，这门课主要</a:t>
            </a:r>
            <a:r>
              <a:rPr lang="zh-CN" altLang="en-US" dirty="0">
                <a:solidFill>
                  <a:srgbClr val="FF0000"/>
                </a:solidFill>
              </a:rPr>
              <a:t>以线性时不变系统为主</a:t>
            </a:r>
            <a:r>
              <a:rPr lang="zh-CN" altLang="en-US" dirty="0"/>
              <a:t>要分析对象，但通过这门课程建立的基本技能，也是深入理解非线性、时变以及随机信号和系统等更加复杂的物理现象所必须的。</a:t>
            </a:r>
            <a:endParaRPr lang="en-US" altLang="zh-CN" dirty="0"/>
          </a:p>
          <a:p>
            <a:r>
              <a:rPr lang="zh-CN" altLang="en-US" dirty="0"/>
              <a:t>本课程提供了泛化能力很强的工具去理解其他学科的</a:t>
            </a:r>
            <a:r>
              <a:rPr lang="zh-CN" altLang="en-US" dirty="0" smtClean="0"/>
              <a:t>问题</a:t>
            </a:r>
            <a:r>
              <a:rPr lang="en-US" altLang="zh-CN" dirty="0" smtClean="0"/>
              <a:t>:</a:t>
            </a:r>
            <a:r>
              <a:rPr lang="zh-CN" altLang="en-US" dirty="0"/>
              <a:t>生物医学工程、通信工程、智能</a:t>
            </a:r>
            <a:r>
              <a:rPr lang="zh-CN" altLang="en-US" dirty="0" smtClean="0"/>
              <a:t>交通等。</a:t>
            </a:r>
            <a:endParaRPr lang="en-US" altLang="zh-CN" dirty="0"/>
          </a:p>
          <a:p>
            <a:r>
              <a:rPr lang="zh-CN" altLang="en-US" b="1" dirty="0">
                <a:solidFill>
                  <a:srgbClr val="0A2B77"/>
                </a:solidFill>
              </a:rPr>
              <a:t>总之，“信号与系统”这门课程在很高的抽象层次上为刻画很多现实世界的运行规律，为我们深入理解客观世界提供了统一而有力的工具。</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4.周期信号与非周期信号</a:t>
            </a:r>
          </a:p>
        </p:txBody>
      </p:sp>
      <p:sp>
        <p:nvSpPr>
          <p:cNvPr id="3" name="内容占位符 2"/>
          <p:cNvSpPr>
            <a:spLocks noGrp="1"/>
          </p:cNvSpPr>
          <p:nvPr>
            <p:ph idx="1"/>
          </p:nvPr>
        </p:nvSpPr>
        <p:spPr/>
        <p:txBody>
          <a:bodyPr/>
          <a:lstStyle/>
          <a:p>
            <a:pPr marL="0" indent="0">
              <a:buNone/>
            </a:pPr>
            <a:r>
              <a:rPr lang="en-US" altLang="zh-CN" sz="3200" b="1">
                <a:solidFill>
                  <a:schemeClr val="tx1"/>
                </a:solidFill>
              </a:rPr>
              <a:t>      </a:t>
            </a:r>
            <a:r>
              <a:rPr lang="zh-CN" altLang="en-US" sz="3200" b="1">
                <a:gradFill>
                  <a:gsLst>
                    <a:gs pos="0">
                      <a:srgbClr val="012D86"/>
                    </a:gs>
                    <a:gs pos="100000">
                      <a:srgbClr val="0E2557"/>
                    </a:gs>
                  </a:gsLst>
                  <a:lin scaled="0"/>
                </a:gradFill>
              </a:rPr>
              <a:t>周期信号</a:t>
            </a:r>
            <a:r>
              <a:rPr lang="zh-CN" altLang="en-US" sz="3200">
                <a:solidFill>
                  <a:schemeClr val="tx1"/>
                </a:solidFill>
              </a:rPr>
              <a:t>是将一个时限波形以一定时间间隔周而复始的进行重复，是一个无始无终的信号，可以表示为：</a:t>
            </a:r>
          </a:p>
          <a:p>
            <a:pPr marL="0" indent="0">
              <a:buNone/>
            </a:pPr>
            <a:endParaRPr lang="zh-CN" altLang="en-US" sz="1800">
              <a:solidFill>
                <a:schemeClr val="tx1"/>
              </a:solidFill>
            </a:endParaRPr>
          </a:p>
          <a:p>
            <a:pPr marL="0" indent="0">
              <a:buNone/>
            </a:pPr>
            <a:r>
              <a:rPr lang="zh-CN" altLang="en-US" sz="3200">
                <a:solidFill>
                  <a:schemeClr val="tx1"/>
                </a:solidFill>
              </a:rPr>
              <a:t>满足此式的最小T值称为信号的周期。</a:t>
            </a:r>
          </a:p>
          <a:p>
            <a:pPr marL="0" indent="0">
              <a:buNone/>
            </a:pPr>
            <a:r>
              <a:rPr lang="zh-CN" altLang="en-US" sz="3200">
                <a:solidFill>
                  <a:schemeClr val="tx1"/>
                </a:solidFill>
              </a:rPr>
              <a:t>      </a:t>
            </a:r>
            <a:r>
              <a:rPr lang="zh-CN" altLang="en-US" sz="3200" b="1">
                <a:gradFill>
                  <a:gsLst>
                    <a:gs pos="0">
                      <a:srgbClr val="012D86"/>
                    </a:gs>
                    <a:gs pos="100000">
                      <a:srgbClr val="0E2557"/>
                    </a:gs>
                  </a:gsLst>
                  <a:lin scaled="0"/>
                </a:gradFill>
              </a:rPr>
              <a:t>非周期信号</a:t>
            </a:r>
            <a:r>
              <a:rPr lang="zh-CN" altLang="en-US" sz="3200">
                <a:solidFill>
                  <a:schemeClr val="tx1"/>
                </a:solidFill>
              </a:rPr>
              <a:t>在时间上不具有周而复始的特性，它可以是有限时间的，也可以是无限时间的。</a:t>
            </a:r>
          </a:p>
        </p:txBody>
      </p:sp>
      <p:graphicFrame>
        <p:nvGraphicFramePr>
          <p:cNvPr id="4" name="对象 -2147482582"/>
          <p:cNvGraphicFramePr>
            <a:graphicFrameLocks noChangeAspect="1"/>
          </p:cNvGraphicFramePr>
          <p:nvPr/>
        </p:nvGraphicFramePr>
        <p:xfrm>
          <a:off x="1158240" y="3179445"/>
          <a:ext cx="6827520" cy="729615"/>
        </p:xfrm>
        <a:graphic>
          <a:graphicData uri="http://schemas.openxmlformats.org/presentationml/2006/ole">
            <mc:AlternateContent xmlns:mc="http://schemas.openxmlformats.org/markup-compatibility/2006">
              <mc:Choice xmlns:v="urn:schemas-microsoft-com:vml" Requires="v">
                <p:oleObj spid="_x0000_s6171" r:id="rId4" imgW="2016760" imgH="215900" progId="Equation.DSMT4">
                  <p:embed/>
                </p:oleObj>
              </mc:Choice>
              <mc:Fallback>
                <p:oleObj r:id="rId4" imgW="2016760" imgH="215900" progId="Equation.DSMT4">
                  <p:embed/>
                  <p:pic>
                    <p:nvPicPr>
                      <p:cNvPr id="0" name="图片 3075"/>
                      <p:cNvPicPr/>
                      <p:nvPr/>
                    </p:nvPicPr>
                    <p:blipFill>
                      <a:blip r:embed="rId5"/>
                      <a:stretch>
                        <a:fillRect/>
                      </a:stretch>
                    </p:blipFill>
                    <p:spPr>
                      <a:xfrm>
                        <a:off x="1158240" y="3179445"/>
                        <a:ext cx="6827520" cy="72961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5.实信号与复信号</a:t>
            </a:r>
          </a:p>
        </p:txBody>
      </p:sp>
      <p:sp>
        <p:nvSpPr>
          <p:cNvPr id="3" name="内容占位符 2"/>
          <p:cNvSpPr>
            <a:spLocks noGrp="1"/>
          </p:cNvSpPr>
          <p:nvPr>
            <p:ph idx="1"/>
          </p:nvPr>
        </p:nvSpPr>
        <p:spPr/>
        <p:txBody>
          <a:bodyPr/>
          <a:lstStyle/>
          <a:p>
            <a:pPr marL="0" indent="0">
              <a:lnSpc>
                <a:spcPct val="120000"/>
              </a:lnSpc>
              <a:buNone/>
            </a:pPr>
            <a:r>
              <a:rPr lang="en-US" altLang="zh-CN" sz="3200" dirty="0">
                <a:solidFill>
                  <a:schemeClr val="tx1"/>
                </a:solidFill>
              </a:rPr>
              <a:t>      </a:t>
            </a:r>
            <a:r>
              <a:rPr lang="zh-CN" altLang="en-US" sz="3200" dirty="0">
                <a:solidFill>
                  <a:schemeClr val="tx1"/>
                </a:solidFill>
              </a:rPr>
              <a:t>物理可实现的信号常常是时间的实函数，其在各时刻的函数值为实数称它们为</a:t>
            </a:r>
            <a:r>
              <a:rPr lang="zh-CN" altLang="en-US" sz="3200" b="1" dirty="0">
                <a:gradFill>
                  <a:gsLst>
                    <a:gs pos="0">
                      <a:srgbClr val="012D86"/>
                    </a:gs>
                    <a:gs pos="100000">
                      <a:srgbClr val="0E2557"/>
                    </a:gs>
                  </a:gsLst>
                  <a:lin scaled="0"/>
                </a:gradFill>
              </a:rPr>
              <a:t>实信号</a:t>
            </a:r>
            <a:r>
              <a:rPr lang="zh-CN" altLang="en-US" sz="3200" dirty="0">
                <a:solidFill>
                  <a:schemeClr val="tx1"/>
                </a:solidFill>
              </a:rPr>
              <a:t>。</a:t>
            </a:r>
          </a:p>
          <a:p>
            <a:pPr marL="0" indent="0">
              <a:lnSpc>
                <a:spcPct val="120000"/>
              </a:lnSpc>
              <a:buNone/>
            </a:pPr>
            <a:r>
              <a:rPr lang="zh-CN" altLang="en-US" sz="3200" dirty="0">
                <a:solidFill>
                  <a:schemeClr val="tx1"/>
                </a:solidFill>
              </a:rPr>
              <a:t>      函数值为复数的信号称为</a:t>
            </a:r>
            <a:r>
              <a:rPr lang="zh-CN" altLang="en-US" sz="3200" b="1" dirty="0">
                <a:gradFill>
                  <a:gsLst>
                    <a:gs pos="0">
                      <a:srgbClr val="012D86"/>
                    </a:gs>
                    <a:gs pos="100000">
                      <a:srgbClr val="0E2557"/>
                    </a:gs>
                  </a:gsLst>
                  <a:lin scaled="0"/>
                </a:gradFill>
              </a:rPr>
              <a:t>复信号</a:t>
            </a:r>
            <a:r>
              <a:rPr lang="zh-CN" altLang="en-US" sz="3200" dirty="0">
                <a:solidFill>
                  <a:schemeClr val="tx1"/>
                </a:solidFill>
              </a:rPr>
              <a:t>。例如复指数信号可表示为：</a:t>
            </a:r>
          </a:p>
          <a:p>
            <a:pPr marL="0" indent="0">
              <a:lnSpc>
                <a:spcPct val="120000"/>
              </a:lnSpc>
              <a:buNone/>
            </a:pPr>
            <a:endParaRPr lang="zh-CN" altLang="en-US" sz="2000" dirty="0">
              <a:solidFill>
                <a:schemeClr val="tx1"/>
              </a:solidFill>
            </a:endParaRPr>
          </a:p>
          <a:p>
            <a:pPr marL="0" indent="0">
              <a:lnSpc>
                <a:spcPct val="120000"/>
              </a:lnSpc>
              <a:buNone/>
            </a:pPr>
            <a:r>
              <a:rPr lang="zh-CN" altLang="en-US" sz="3200" dirty="0">
                <a:solidFill>
                  <a:schemeClr val="tx1"/>
                </a:solidFill>
              </a:rPr>
              <a:t>式中复常数                 据欧拉公式展开为：</a:t>
            </a:r>
          </a:p>
        </p:txBody>
      </p:sp>
      <p:graphicFrame>
        <p:nvGraphicFramePr>
          <p:cNvPr id="4" name="对象 -2147482579"/>
          <p:cNvGraphicFramePr>
            <a:graphicFrameLocks noChangeAspect="1"/>
          </p:cNvGraphicFramePr>
          <p:nvPr/>
        </p:nvGraphicFramePr>
        <p:xfrm>
          <a:off x="1570355" y="4182110"/>
          <a:ext cx="6005195" cy="760095"/>
        </p:xfrm>
        <a:graphic>
          <a:graphicData uri="http://schemas.openxmlformats.org/presentationml/2006/ole">
            <mc:AlternateContent xmlns:mc="http://schemas.openxmlformats.org/markup-compatibility/2006">
              <mc:Choice xmlns:v="urn:schemas-microsoft-com:vml" Requires="v">
                <p:oleObj spid="_x0000_s7245" r:id="rId4" imgW="1610995" imgH="266065" progId="Equation.DSMT4">
                  <p:embed/>
                </p:oleObj>
              </mc:Choice>
              <mc:Fallback>
                <p:oleObj r:id="rId4" imgW="1610995" imgH="266065" progId="Equation.DSMT4">
                  <p:embed/>
                  <p:pic>
                    <p:nvPicPr>
                      <p:cNvPr id="0" name="图片 3075"/>
                      <p:cNvPicPr/>
                      <p:nvPr/>
                    </p:nvPicPr>
                    <p:blipFill>
                      <a:blip r:embed="rId5"/>
                      <a:stretch>
                        <a:fillRect/>
                      </a:stretch>
                    </p:blipFill>
                    <p:spPr>
                      <a:xfrm>
                        <a:off x="1570355" y="4182110"/>
                        <a:ext cx="6005195" cy="760095"/>
                      </a:xfrm>
                      <a:prstGeom prst="rect">
                        <a:avLst/>
                      </a:prstGeom>
                      <a:noFill/>
                      <a:ln w="38100">
                        <a:noFill/>
                        <a:miter/>
                      </a:ln>
                    </p:spPr>
                  </p:pic>
                </p:oleObj>
              </mc:Fallback>
            </mc:AlternateContent>
          </a:graphicData>
        </a:graphic>
      </p:graphicFrame>
      <p:graphicFrame>
        <p:nvGraphicFramePr>
          <p:cNvPr id="5" name="对象 -2147482578"/>
          <p:cNvGraphicFramePr>
            <a:graphicFrameLocks noChangeAspect="1"/>
          </p:cNvGraphicFramePr>
          <p:nvPr/>
        </p:nvGraphicFramePr>
        <p:xfrm>
          <a:off x="2661285" y="5031105"/>
          <a:ext cx="2393315" cy="581660"/>
        </p:xfrm>
        <a:graphic>
          <a:graphicData uri="http://schemas.openxmlformats.org/presentationml/2006/ole">
            <mc:AlternateContent xmlns:mc="http://schemas.openxmlformats.org/markup-compatibility/2006">
              <mc:Choice xmlns:v="urn:schemas-microsoft-com:vml" Requires="v">
                <p:oleObj spid="_x0000_s7246" r:id="rId6" imgW="685800" imgH="190500" progId="Equation.DSMT4">
                  <p:embed/>
                </p:oleObj>
              </mc:Choice>
              <mc:Fallback>
                <p:oleObj r:id="rId6" imgW="685800" imgH="190500" progId="Equation.DSMT4">
                  <p:embed/>
                  <p:pic>
                    <p:nvPicPr>
                      <p:cNvPr id="0" name="图片 3"/>
                      <p:cNvPicPr/>
                      <p:nvPr/>
                    </p:nvPicPr>
                    <p:blipFill>
                      <a:blip r:embed="rId7"/>
                      <a:stretch>
                        <a:fillRect/>
                      </a:stretch>
                    </p:blipFill>
                    <p:spPr>
                      <a:xfrm>
                        <a:off x="2661285" y="5031105"/>
                        <a:ext cx="2393315" cy="581660"/>
                      </a:xfrm>
                      <a:prstGeom prst="rect">
                        <a:avLst/>
                      </a:prstGeom>
                      <a:noFill/>
                      <a:ln w="38100">
                        <a:noFill/>
                        <a:miter/>
                      </a:ln>
                    </p:spPr>
                  </p:pic>
                </p:oleObj>
              </mc:Fallback>
            </mc:AlternateContent>
          </a:graphicData>
        </a:graphic>
      </p:graphicFrame>
      <p:graphicFrame>
        <p:nvGraphicFramePr>
          <p:cNvPr id="7" name="对象 -2147482577"/>
          <p:cNvGraphicFramePr>
            <a:graphicFrameLocks noChangeAspect="1"/>
          </p:cNvGraphicFramePr>
          <p:nvPr/>
        </p:nvGraphicFramePr>
        <p:xfrm>
          <a:off x="944880" y="5678170"/>
          <a:ext cx="7253605" cy="659130"/>
        </p:xfrm>
        <a:graphic>
          <a:graphicData uri="http://schemas.openxmlformats.org/presentationml/2006/ole">
            <mc:AlternateContent xmlns:mc="http://schemas.openxmlformats.org/markup-compatibility/2006">
              <mc:Choice xmlns:v="urn:schemas-microsoft-com:vml" Requires="v">
                <p:oleObj spid="_x0000_s7247" r:id="rId8" imgW="2514600" imgH="228600" progId="Equation.DSMT4">
                  <p:embed/>
                </p:oleObj>
              </mc:Choice>
              <mc:Fallback>
                <p:oleObj r:id="rId8" imgW="2514600" imgH="228600" progId="Equation.DSMT4">
                  <p:embed/>
                  <p:pic>
                    <p:nvPicPr>
                      <p:cNvPr id="0" name="图片 4"/>
                      <p:cNvPicPr/>
                      <p:nvPr/>
                    </p:nvPicPr>
                    <p:blipFill>
                      <a:blip r:embed="rId9"/>
                      <a:stretch>
                        <a:fillRect/>
                      </a:stretch>
                    </p:blipFill>
                    <p:spPr>
                      <a:xfrm>
                        <a:off x="944880" y="5678170"/>
                        <a:ext cx="7253605" cy="65913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up)">
                                      <p:cBhvr>
                                        <p:cTn id="21" dur="500"/>
                                        <p:tgtEl>
                                          <p:spTgt spid="3">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502285" y="768350"/>
            <a:ext cx="8139430" cy="1173480"/>
          </a:xfrm>
        </p:spPr>
        <p:txBody>
          <a:bodyPr>
            <a:scene3d>
              <a:camera prst="orthographicFront"/>
              <a:lightRig rig="soft" dir="t">
                <a:rot lat="0" lon="0" rev="15600000"/>
              </a:lightRig>
            </a:scene3d>
            <a:sp3d extrusionH="57150" prstMaterial="softEdge">
              <a:bevelT w="25400" h="38100"/>
            </a:sp3d>
          </a:bodyPr>
          <a:lstStyle/>
          <a:p>
            <a:r>
              <a:rPr lang="zh-CN" altLang="en-US" sz="9000" b="1">
                <a:gradFill>
                  <a:gsLst>
                    <a:gs pos="0">
                      <a:srgbClr val="012D86"/>
                    </a:gs>
                    <a:gs pos="100000">
                      <a:srgbClr val="0E2557"/>
                    </a:gs>
                  </a:gsLst>
                  <a:lin scaled="0"/>
                </a:gradFill>
                <a:effectLst>
                  <a:outerShdw blurRad="50800" dist="38100" dir="2700000" algn="tl" rotWithShape="0">
                    <a:prstClr val="black">
                      <a:alpha val="40000"/>
                    </a:prstClr>
                  </a:outerShdw>
                </a:effectLst>
                <a:latin typeface="仿宋" panose="02010609060101010101" charset="-122"/>
                <a:ea typeface="仿宋" panose="02010609060101010101" charset="-122"/>
              </a:rPr>
              <a:t>信号与系统</a:t>
            </a:r>
          </a:p>
        </p:txBody>
      </p:sp>
      <p:sp>
        <p:nvSpPr>
          <p:cNvPr id="3" name="副标题 2"/>
          <p:cNvSpPr>
            <a:spLocks noGrp="1"/>
          </p:cNvSpPr>
          <p:nvPr>
            <p:ph type="subTitle" idx="1"/>
            <p:custDataLst>
              <p:tags r:id="rId3"/>
            </p:custDataLst>
          </p:nvPr>
        </p:nvSpPr>
        <p:spPr>
          <a:xfrm>
            <a:off x="266700" y="2445385"/>
            <a:ext cx="8610600" cy="951230"/>
          </a:xfrm>
        </p:spPr>
        <p:txBody>
          <a:bodyPr/>
          <a:lstStyle/>
          <a:p>
            <a:r>
              <a:rPr lang="zh-CN" altLang="en-US" sz="5500">
                <a:ln w="9525">
                  <a:solidFill>
                    <a:schemeClr val="bg1"/>
                  </a:solidFill>
                  <a:prstDash val="solid"/>
                </a:ln>
                <a:solidFill>
                  <a:schemeClr val="tx1"/>
                </a:solidFill>
                <a:effectLst>
                  <a:outerShdw blurRad="12700" dist="38100" dir="2700000" algn="tl" rotWithShape="0">
                    <a:schemeClr val="bg1">
                      <a:lumMod val="50000"/>
                    </a:schemeClr>
                  </a:outerShdw>
                </a:effectLst>
                <a:latin typeface="仿宋" panose="02010609060101010101" charset="-122"/>
                <a:ea typeface="仿宋" panose="02010609060101010101" charset="-122"/>
              </a:rPr>
              <a:t>西北大学</a:t>
            </a:r>
          </a:p>
          <a:p>
            <a:r>
              <a:rPr lang="zh-CN" altLang="en-US" sz="5500">
                <a:ln w="9525">
                  <a:solidFill>
                    <a:schemeClr val="bg1"/>
                  </a:solidFill>
                  <a:prstDash val="solid"/>
                </a:ln>
                <a:solidFill>
                  <a:schemeClr val="tx1"/>
                </a:solidFill>
                <a:effectLst>
                  <a:outerShdw blurRad="12700" dist="38100" dir="2700000" algn="tl" rotWithShape="0">
                    <a:schemeClr val="bg1">
                      <a:lumMod val="50000"/>
                    </a:schemeClr>
                  </a:outerShdw>
                </a:effectLst>
                <a:latin typeface="仿宋" panose="02010609060101010101" charset="-122"/>
                <a:ea typeface="仿宋" panose="02010609060101010101" charset="-122"/>
              </a:rPr>
              <a:t>信息科学与技术学院</a:t>
            </a:r>
          </a:p>
        </p:txBody>
      </p:sp>
      <p:sp>
        <p:nvSpPr>
          <p:cNvPr id="7" name="文本框 6"/>
          <p:cNvSpPr txBox="1"/>
          <p:nvPr/>
        </p:nvSpPr>
        <p:spPr>
          <a:xfrm>
            <a:off x="977265" y="4742815"/>
            <a:ext cx="7506335" cy="938719"/>
          </a:xfrm>
          <a:prstGeom prst="rect">
            <a:avLst/>
          </a:prstGeom>
          <a:noFill/>
        </p:spPr>
        <p:txBody>
          <a:bodyPr wrap="square" rtlCol="0">
            <a:spAutoFit/>
            <a:scene3d>
              <a:camera prst="orthographicFront"/>
              <a:lightRig rig="threePt" dir="t"/>
            </a:scene3d>
          </a:bodyPr>
          <a:lstStyle/>
          <a:p>
            <a:pPr algn="ctr"/>
            <a:r>
              <a:rPr lang="zh-CN" altLang="en-US" sz="5500" dirty="0">
                <a:ln w="12700">
                  <a:solidFill>
                    <a:srgbClr val="002060"/>
                  </a:solidFill>
                  <a:prstDash val="solid"/>
                </a:ln>
                <a:solidFill>
                  <a:schemeClr val="accent1"/>
                </a:solidFill>
                <a:effectLst>
                  <a:outerShdw dist="38100" dir="2640000" algn="bl" rotWithShape="0">
                    <a:schemeClr val="accent1"/>
                  </a:outerShdw>
                </a:effectLst>
                <a:latin typeface="仿宋" panose="02010609060101010101" charset="-122"/>
                <a:ea typeface="仿宋" panose="02010609060101010101" charset="-122"/>
              </a:rPr>
              <a:t>郭红波 副教授</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1" nodeType="with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plus(in)">
                                      <p:cBhvr>
                                        <p:cTn id="7" dur="1000"/>
                                        <p:tgtEl>
                                          <p:spTgt spid="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000" fill="hold">
                                          <p:stCondLst>
                                            <p:cond delay="0"/>
                                          </p:stCondLst>
                                        </p:cTn>
                                        <p:tgtEl>
                                          <p:spTgt spid="3">
                                            <p:txEl>
                                              <p:pRg st="0" end="0"/>
                                            </p:txEl>
                                          </p:spTgt>
                                        </p:tgtEl>
                                        <p:attrNameLst>
                                          <p:attrName>style.visibility</p:attrName>
                                        </p:attrNameLst>
                                      </p:cBhvr>
                                      <p:to>
                                        <p:strVal val="visible"/>
                                      </p:to>
                                    </p:set>
                                    <p:animEffect transition="in" filter="wipe(up)">
                                      <p:cBhvr>
                                        <p:cTn id="11" dur="1000"/>
                                        <p:tgtEl>
                                          <p:spTgt spid="3">
                                            <p:txEl>
                                              <p:pRg st="0" end="0"/>
                                            </p:txEl>
                                          </p:spTgt>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000" fill="hold">
                                          <p:stCondLst>
                                            <p:cond delay="0"/>
                                          </p:stCondLst>
                                        </p:cTn>
                                        <p:tgtEl>
                                          <p:spTgt spid="3">
                                            <p:txEl>
                                              <p:pRg st="1" end="1"/>
                                            </p:txEl>
                                          </p:spTgt>
                                        </p:tgtEl>
                                        <p:attrNameLst>
                                          <p:attrName>style.visibility</p:attrName>
                                        </p:attrNameLst>
                                      </p:cBhvr>
                                      <p:to>
                                        <p:strVal val="visible"/>
                                      </p:to>
                                    </p:set>
                                    <p:animEffect transition="in" filter="wipe(up)">
                                      <p:cBhvr>
                                        <p:cTn id="15" dur="1000"/>
                                        <p:tgtEl>
                                          <p:spTgt spid="3">
                                            <p:txEl>
                                              <p:pRg st="1" end="1"/>
                                            </p:txEl>
                                          </p:spTgt>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000" fill="hold">
                                          <p:stCondLst>
                                            <p:cond delay="0"/>
                                          </p:stCondLst>
                                        </p:cTn>
                                        <p:tgtEl>
                                          <p:spTgt spid="7">
                                            <p:txEl>
                                              <p:pRg st="0" end="0"/>
                                            </p:txEl>
                                          </p:spTgt>
                                        </p:tgtEl>
                                        <p:attrNameLst>
                                          <p:attrName>style.visibility</p:attrName>
                                        </p:attrNameLst>
                                      </p:cBhvr>
                                      <p:to>
                                        <p:strVal val="visible"/>
                                      </p:to>
                                    </p:set>
                                    <p:animEffect transition="in" filter="wipe(up)">
                                      <p:cBhvr>
                                        <p:cTn id="19"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a:t>1.1.4 几种常用的基本信号</a:t>
            </a:r>
          </a:p>
        </p:txBody>
      </p:sp>
      <p:sp>
        <p:nvSpPr>
          <p:cNvPr id="3" name="内容占位符 2"/>
          <p:cNvSpPr>
            <a:spLocks noGrp="1"/>
          </p:cNvSpPr>
          <p:nvPr>
            <p:ph idx="1"/>
          </p:nvPr>
        </p:nvSpPr>
        <p:spPr>
          <a:xfrm>
            <a:off x="502285" y="1079500"/>
            <a:ext cx="8139430" cy="5459730"/>
          </a:xfrm>
        </p:spPr>
        <p:txBody>
          <a:bodyPr/>
          <a:lstStyle/>
          <a:p>
            <a:pPr marL="0" indent="0">
              <a:lnSpc>
                <a:spcPct val="120000"/>
              </a:lnSpc>
              <a:buNone/>
            </a:pPr>
            <a:r>
              <a:rPr lang="en-US" altLang="zh-CN" sz="3200">
                <a:solidFill>
                  <a:schemeClr val="tx1"/>
                </a:solidFill>
              </a:rPr>
              <a:t>      </a:t>
            </a:r>
            <a:r>
              <a:rPr lang="zh-CN" altLang="en-US" sz="3200">
                <a:solidFill>
                  <a:schemeClr val="tx1"/>
                </a:solidFill>
              </a:rPr>
              <a:t>下面给出几种常用的基本信号。这类信号不仅在实际中经常用到，而且可以将其它信号分解成这些基本信号的组合，因此对信号与系统的研究分析十分重要。</a:t>
            </a:r>
            <a:endParaRPr lang="zh-CN" altLang="en-US" sz="3200" b="1">
              <a:solidFill>
                <a:schemeClr val="tx1"/>
              </a:solidFill>
            </a:endParaRPr>
          </a:p>
          <a:p>
            <a:pPr marL="0" indent="0">
              <a:lnSpc>
                <a:spcPct val="130000"/>
              </a:lnSpc>
              <a:buNone/>
            </a:pPr>
            <a:r>
              <a:rPr lang="zh-CN" altLang="en-US" sz="3200" b="1">
                <a:solidFill>
                  <a:schemeClr val="tx1"/>
                </a:solidFill>
              </a:rPr>
              <a:t>1.指数信号</a:t>
            </a:r>
            <a:endParaRPr lang="zh-CN" altLang="en-US" sz="3200">
              <a:solidFill>
                <a:schemeClr val="tx1"/>
              </a:solidFill>
            </a:endParaRPr>
          </a:p>
          <a:p>
            <a:pPr marL="0" indent="0">
              <a:lnSpc>
                <a:spcPct val="130000"/>
              </a:lnSpc>
              <a:buNone/>
            </a:pPr>
            <a:r>
              <a:rPr lang="zh-CN" altLang="en-US" sz="3200">
                <a:solidFill>
                  <a:schemeClr val="tx1"/>
                </a:solidFill>
              </a:rPr>
              <a:t>连续时间指数信号的一般形式为：</a:t>
            </a:r>
          </a:p>
          <a:p>
            <a:pPr marL="0" indent="0">
              <a:lnSpc>
                <a:spcPct val="140000"/>
              </a:lnSpc>
              <a:buNone/>
            </a:pPr>
            <a:endParaRPr lang="zh-CN" altLang="en-US" sz="1400">
              <a:solidFill>
                <a:schemeClr val="tx1"/>
              </a:solidFill>
            </a:endParaRPr>
          </a:p>
          <a:p>
            <a:pPr marL="0" indent="0">
              <a:lnSpc>
                <a:spcPct val="150000"/>
              </a:lnSpc>
              <a:buNone/>
            </a:pPr>
            <a:r>
              <a:rPr lang="zh-CN" altLang="en-US" sz="3200">
                <a:solidFill>
                  <a:schemeClr val="tx1"/>
                </a:solidFill>
              </a:rPr>
              <a:t>式中，</a:t>
            </a:r>
            <a:r>
              <a:rPr lang="en-US" altLang="zh-CN" sz="3200">
                <a:solidFill>
                  <a:schemeClr val="tx1"/>
                </a:solidFill>
              </a:rPr>
              <a:t>c</a:t>
            </a:r>
            <a:r>
              <a:rPr lang="zh-CN" altLang="en-US" sz="3200">
                <a:solidFill>
                  <a:schemeClr val="tx1"/>
                </a:solidFill>
              </a:rPr>
              <a:t>和</a:t>
            </a:r>
            <a:r>
              <a:rPr lang="en-US" altLang="zh-CN" sz="3200">
                <a:solidFill>
                  <a:schemeClr val="tx1"/>
                </a:solidFill>
              </a:rPr>
              <a:t>a</a:t>
            </a:r>
            <a:r>
              <a:rPr lang="zh-CN" altLang="en-US" sz="3200">
                <a:solidFill>
                  <a:schemeClr val="tx1"/>
                </a:solidFill>
              </a:rPr>
              <a:t>可以是实常数，也可以是复数。</a:t>
            </a:r>
          </a:p>
        </p:txBody>
      </p:sp>
      <p:graphicFrame>
        <p:nvGraphicFramePr>
          <p:cNvPr id="4" name="对象 -2147482576"/>
          <p:cNvGraphicFramePr>
            <a:graphicFrameLocks noChangeAspect="1"/>
          </p:cNvGraphicFramePr>
          <p:nvPr/>
        </p:nvGraphicFramePr>
        <p:xfrm>
          <a:off x="3152775" y="4926965"/>
          <a:ext cx="2237105" cy="760095"/>
        </p:xfrm>
        <a:graphic>
          <a:graphicData uri="http://schemas.openxmlformats.org/presentationml/2006/ole">
            <mc:AlternateContent xmlns:mc="http://schemas.openxmlformats.org/markup-compatibility/2006">
              <mc:Choice xmlns:v="urn:schemas-microsoft-com:vml" Requires="v">
                <p:oleObj spid="_x0000_s8219" r:id="rId4" imgW="673100" imgH="228600" progId="Equation.DSMT4">
                  <p:embed/>
                </p:oleObj>
              </mc:Choice>
              <mc:Fallback>
                <p:oleObj r:id="rId4" imgW="673100" imgH="228600" progId="Equation.DSMT4">
                  <p:embed/>
                  <p:pic>
                    <p:nvPicPr>
                      <p:cNvPr id="0" name="图片 3075"/>
                      <p:cNvPicPr/>
                      <p:nvPr/>
                    </p:nvPicPr>
                    <p:blipFill>
                      <a:blip r:embed="rId5"/>
                      <a:stretch>
                        <a:fillRect/>
                      </a:stretch>
                    </p:blipFill>
                    <p:spPr>
                      <a:xfrm>
                        <a:off x="3152775" y="4926965"/>
                        <a:ext cx="2237105" cy="76009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left)">
                                      <p:cBhvr>
                                        <p:cTn id="13" dur="500"/>
                                        <p:tgtEl>
                                          <p:spTgt spid="3">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2.正弦信号</a:t>
            </a:r>
          </a:p>
        </p:txBody>
      </p:sp>
      <p:sp>
        <p:nvSpPr>
          <p:cNvPr id="3" name="内容占位符 2"/>
          <p:cNvSpPr>
            <a:spLocks noGrp="1"/>
          </p:cNvSpPr>
          <p:nvPr>
            <p:ph idx="1"/>
          </p:nvPr>
        </p:nvSpPr>
        <p:spPr/>
        <p:txBody>
          <a:bodyPr/>
          <a:lstStyle/>
          <a:p>
            <a:pPr marL="0" indent="0">
              <a:buNone/>
            </a:pPr>
            <a:r>
              <a:rPr lang="zh-CN" altLang="en-US" sz="3200">
                <a:solidFill>
                  <a:schemeClr val="tx1"/>
                </a:solidFill>
              </a:rPr>
              <a:t>连续时间正弦信号的一般表达式为：</a:t>
            </a:r>
          </a:p>
          <a:p>
            <a:pPr marL="0" indent="0">
              <a:buNone/>
            </a:pPr>
            <a:endParaRPr lang="zh-CN" altLang="en-US" sz="1200">
              <a:solidFill>
                <a:schemeClr val="tx1"/>
              </a:solidFill>
            </a:endParaRPr>
          </a:p>
          <a:p>
            <a:pPr marL="0" indent="0">
              <a:buNone/>
            </a:pPr>
            <a:r>
              <a:rPr lang="zh-CN" altLang="en-US" sz="3200">
                <a:solidFill>
                  <a:schemeClr val="tx1"/>
                </a:solidFill>
              </a:rPr>
              <a:t>式中   为振幅；  为初相位；   为角频率。</a:t>
            </a:r>
          </a:p>
          <a:p>
            <a:pPr marL="0" indent="0">
              <a:buNone/>
            </a:pPr>
            <a:endParaRPr lang="zh-CN" altLang="en-US" sz="2400">
              <a:solidFill>
                <a:schemeClr val="tx1"/>
              </a:solidFill>
            </a:endParaRPr>
          </a:p>
          <a:p>
            <a:pPr marL="0" indent="0">
              <a:buNone/>
            </a:pPr>
            <a:endParaRPr lang="zh-CN" altLang="en-US" sz="2400">
              <a:solidFill>
                <a:schemeClr val="tx1"/>
              </a:solidFill>
            </a:endParaRPr>
          </a:p>
          <a:p>
            <a:pPr marL="0" indent="0">
              <a:buNone/>
            </a:pPr>
            <a:endParaRPr lang="zh-CN" altLang="en-US" sz="3200">
              <a:solidFill>
                <a:schemeClr val="tx1"/>
              </a:solidFill>
            </a:endParaRPr>
          </a:p>
          <a:p>
            <a:pPr marL="0" indent="0">
              <a:buNone/>
            </a:pPr>
            <a:endParaRPr lang="zh-CN" altLang="en-US" sz="3200">
              <a:solidFill>
                <a:schemeClr val="tx1"/>
              </a:solidFill>
            </a:endParaRPr>
          </a:p>
          <a:p>
            <a:pPr marL="0" indent="0">
              <a:buNone/>
            </a:pPr>
            <a:endParaRPr lang="zh-CN" altLang="en-US" sz="3200">
              <a:solidFill>
                <a:schemeClr val="tx1"/>
              </a:solidFill>
            </a:endParaRPr>
          </a:p>
        </p:txBody>
      </p:sp>
      <p:graphicFrame>
        <p:nvGraphicFramePr>
          <p:cNvPr id="4" name="对象 -2147482572"/>
          <p:cNvGraphicFramePr>
            <a:graphicFrameLocks noChangeAspect="1"/>
          </p:cNvGraphicFramePr>
          <p:nvPr/>
        </p:nvGraphicFramePr>
        <p:xfrm>
          <a:off x="2759075" y="1906905"/>
          <a:ext cx="3625850" cy="640715"/>
        </p:xfrm>
        <a:graphic>
          <a:graphicData uri="http://schemas.openxmlformats.org/presentationml/2006/ole">
            <mc:AlternateContent xmlns:mc="http://schemas.openxmlformats.org/markup-compatibility/2006">
              <mc:Choice xmlns:v="urn:schemas-microsoft-com:vml" Requires="v">
                <p:oleObj spid="_x0000_s9343" r:id="rId4" imgW="1295400" imgH="228600" progId="Equation.DSMT4">
                  <p:embed/>
                </p:oleObj>
              </mc:Choice>
              <mc:Fallback>
                <p:oleObj r:id="rId4" imgW="1295400" imgH="228600" progId="Equation.DSMT4">
                  <p:embed/>
                  <p:pic>
                    <p:nvPicPr>
                      <p:cNvPr id="0" name="图片 3075"/>
                      <p:cNvPicPr/>
                      <p:nvPr/>
                    </p:nvPicPr>
                    <p:blipFill>
                      <a:blip r:embed="rId5"/>
                      <a:stretch>
                        <a:fillRect/>
                      </a:stretch>
                    </p:blipFill>
                    <p:spPr>
                      <a:xfrm>
                        <a:off x="2759075" y="1906905"/>
                        <a:ext cx="3625850" cy="640715"/>
                      </a:xfrm>
                      <a:prstGeom prst="rect">
                        <a:avLst/>
                      </a:prstGeom>
                      <a:noFill/>
                      <a:ln w="38100">
                        <a:noFill/>
                        <a:miter/>
                      </a:ln>
                    </p:spPr>
                  </p:pic>
                </p:oleObj>
              </mc:Fallback>
            </mc:AlternateContent>
          </a:graphicData>
        </a:graphic>
      </p:graphicFrame>
      <p:graphicFrame>
        <p:nvGraphicFramePr>
          <p:cNvPr id="5" name="对象 -2147482571"/>
          <p:cNvGraphicFramePr>
            <a:graphicFrameLocks noChangeAspect="1"/>
          </p:cNvGraphicFramePr>
          <p:nvPr/>
        </p:nvGraphicFramePr>
        <p:xfrm>
          <a:off x="1330325" y="2501900"/>
          <a:ext cx="503555" cy="546100"/>
        </p:xfrm>
        <a:graphic>
          <a:graphicData uri="http://schemas.openxmlformats.org/presentationml/2006/ole">
            <mc:AlternateContent xmlns:mc="http://schemas.openxmlformats.org/markup-compatibility/2006">
              <mc:Choice xmlns:v="urn:schemas-microsoft-com:vml" Requires="v">
                <p:oleObj spid="_x0000_s9344" r:id="rId6" imgW="152400" imgH="165100" progId="Equation.DSMT4">
                  <p:embed/>
                </p:oleObj>
              </mc:Choice>
              <mc:Fallback>
                <p:oleObj r:id="rId6" imgW="152400" imgH="165100" progId="Equation.DSMT4">
                  <p:embed/>
                  <p:pic>
                    <p:nvPicPr>
                      <p:cNvPr id="0" name="图片 4"/>
                      <p:cNvPicPr/>
                      <p:nvPr/>
                    </p:nvPicPr>
                    <p:blipFill>
                      <a:blip r:embed="rId7"/>
                      <a:stretch>
                        <a:fillRect/>
                      </a:stretch>
                    </p:blipFill>
                    <p:spPr>
                      <a:xfrm>
                        <a:off x="1330325" y="2501900"/>
                        <a:ext cx="503555" cy="546100"/>
                      </a:xfrm>
                      <a:prstGeom prst="rect">
                        <a:avLst/>
                      </a:prstGeom>
                      <a:noFill/>
                      <a:ln w="38100">
                        <a:noFill/>
                        <a:miter/>
                      </a:ln>
                    </p:spPr>
                  </p:pic>
                </p:oleObj>
              </mc:Fallback>
            </mc:AlternateContent>
          </a:graphicData>
        </a:graphic>
      </p:graphicFrame>
      <p:graphicFrame>
        <p:nvGraphicFramePr>
          <p:cNvPr id="7" name="对象 -2147482570"/>
          <p:cNvGraphicFramePr>
            <a:graphicFrameLocks noChangeAspect="1"/>
          </p:cNvGraphicFramePr>
          <p:nvPr/>
        </p:nvGraphicFramePr>
        <p:xfrm>
          <a:off x="3454400" y="2500630"/>
          <a:ext cx="406400" cy="650240"/>
        </p:xfrm>
        <a:graphic>
          <a:graphicData uri="http://schemas.openxmlformats.org/presentationml/2006/ole">
            <mc:AlternateContent xmlns:mc="http://schemas.openxmlformats.org/markup-compatibility/2006">
              <mc:Choice xmlns:v="urn:schemas-microsoft-com:vml" Requires="v">
                <p:oleObj spid="_x0000_s9345" r:id="rId8" imgW="127000" imgH="202565" progId="Equation.DSMT4">
                  <p:embed/>
                </p:oleObj>
              </mc:Choice>
              <mc:Fallback>
                <p:oleObj r:id="rId8" imgW="127000" imgH="202565" progId="Equation.DSMT4">
                  <p:embed/>
                  <p:pic>
                    <p:nvPicPr>
                      <p:cNvPr id="0" name="图片 5"/>
                      <p:cNvPicPr/>
                      <p:nvPr/>
                    </p:nvPicPr>
                    <p:blipFill>
                      <a:blip r:embed="rId9"/>
                      <a:stretch>
                        <a:fillRect/>
                      </a:stretch>
                    </p:blipFill>
                    <p:spPr>
                      <a:xfrm>
                        <a:off x="3454400" y="2500630"/>
                        <a:ext cx="406400" cy="650240"/>
                      </a:xfrm>
                      <a:prstGeom prst="rect">
                        <a:avLst/>
                      </a:prstGeom>
                      <a:noFill/>
                      <a:ln w="38100">
                        <a:noFill/>
                        <a:miter/>
                      </a:ln>
                    </p:spPr>
                  </p:pic>
                </p:oleObj>
              </mc:Fallback>
            </mc:AlternateContent>
          </a:graphicData>
        </a:graphic>
      </p:graphicFrame>
      <p:graphicFrame>
        <p:nvGraphicFramePr>
          <p:cNvPr id="9" name="对象 -2147482569"/>
          <p:cNvGraphicFramePr>
            <a:graphicFrameLocks noChangeAspect="1"/>
          </p:cNvGraphicFramePr>
          <p:nvPr/>
        </p:nvGraphicFramePr>
        <p:xfrm>
          <a:off x="5840730" y="2498725"/>
          <a:ext cx="544195" cy="652145"/>
        </p:xfrm>
        <a:graphic>
          <a:graphicData uri="http://schemas.openxmlformats.org/presentationml/2006/ole">
            <mc:AlternateContent xmlns:mc="http://schemas.openxmlformats.org/markup-compatibility/2006">
              <mc:Choice xmlns:v="urn:schemas-microsoft-com:vml" Requires="v">
                <p:oleObj spid="_x0000_s9346" r:id="rId10" imgW="190500" imgH="228600" progId="Equation.DSMT4">
                  <p:embed/>
                </p:oleObj>
              </mc:Choice>
              <mc:Fallback>
                <p:oleObj r:id="rId10" imgW="190500" imgH="228600" progId="Equation.DSMT4">
                  <p:embed/>
                  <p:pic>
                    <p:nvPicPr>
                      <p:cNvPr id="0" name="图片 6"/>
                      <p:cNvPicPr/>
                      <p:nvPr/>
                    </p:nvPicPr>
                    <p:blipFill>
                      <a:blip r:embed="rId11"/>
                      <a:stretch>
                        <a:fillRect/>
                      </a:stretch>
                    </p:blipFill>
                    <p:spPr>
                      <a:xfrm>
                        <a:off x="5840730" y="2498725"/>
                        <a:ext cx="544195" cy="652145"/>
                      </a:xfrm>
                      <a:prstGeom prst="rect">
                        <a:avLst/>
                      </a:prstGeom>
                      <a:noFill/>
                      <a:ln w="38100">
                        <a:noFill/>
                        <a:miter/>
                      </a:ln>
                    </p:spPr>
                  </p:pic>
                </p:oleObj>
              </mc:Fallback>
            </mc:AlternateContent>
          </a:graphicData>
        </a:graphic>
      </p:graphicFrame>
      <p:graphicFrame>
        <p:nvGraphicFramePr>
          <p:cNvPr id="11" name="对象 -2147482560"/>
          <p:cNvGraphicFramePr>
            <a:graphicFrameLocks noChangeAspect="1"/>
          </p:cNvGraphicFramePr>
          <p:nvPr/>
        </p:nvGraphicFramePr>
        <p:xfrm>
          <a:off x="2298065" y="3470910"/>
          <a:ext cx="4547870" cy="3199765"/>
        </p:xfrm>
        <a:graphic>
          <a:graphicData uri="http://schemas.openxmlformats.org/presentationml/2006/ole">
            <mc:AlternateContent xmlns:mc="http://schemas.openxmlformats.org/markup-compatibility/2006">
              <mc:Choice xmlns:v="urn:schemas-microsoft-com:vml" Requires="v">
                <p:oleObj spid="_x0000_s9347" r:id="rId12" imgW="3466465" imgH="2336165" progId="Visio.Drawing.6">
                  <p:embed/>
                </p:oleObj>
              </mc:Choice>
              <mc:Fallback>
                <p:oleObj r:id="rId12" imgW="3466465" imgH="2336165" progId="Visio.Drawing.6">
                  <p:embed/>
                  <p:pic>
                    <p:nvPicPr>
                      <p:cNvPr id="0" name="图片 7"/>
                      <p:cNvPicPr/>
                      <p:nvPr/>
                    </p:nvPicPr>
                    <p:blipFill>
                      <a:blip r:embed="rId13"/>
                      <a:srcRect l="4842" r="-835"/>
                      <a:stretch>
                        <a:fillRect/>
                      </a:stretch>
                    </p:blipFill>
                    <p:spPr>
                      <a:xfrm>
                        <a:off x="2298065" y="3470910"/>
                        <a:ext cx="4547870" cy="319976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3. 单位阶跃信号</a:t>
            </a:r>
          </a:p>
        </p:txBody>
      </p:sp>
      <p:sp>
        <p:nvSpPr>
          <p:cNvPr id="3" name="内容占位符 2"/>
          <p:cNvSpPr>
            <a:spLocks noGrp="1"/>
          </p:cNvSpPr>
          <p:nvPr>
            <p:ph idx="1"/>
          </p:nvPr>
        </p:nvSpPr>
        <p:spPr>
          <a:xfrm>
            <a:off x="371475" y="1078865"/>
            <a:ext cx="8270240" cy="5664200"/>
          </a:xfrm>
        </p:spPr>
        <p:txBody>
          <a:bodyPr/>
          <a:lstStyle/>
          <a:p>
            <a:pPr marL="0" indent="0">
              <a:buNone/>
            </a:pPr>
            <a:r>
              <a:rPr lang="zh-CN" altLang="en-US" sz="3200" dirty="0">
                <a:solidFill>
                  <a:schemeClr val="tx1"/>
                </a:solidFill>
              </a:rPr>
              <a:t>连续时间单位阶跃信号定义为：</a:t>
            </a:r>
          </a:p>
          <a:p>
            <a:pPr marL="0" indent="0">
              <a:buNone/>
            </a:pPr>
            <a:endParaRPr lang="zh-CN" altLang="en-US" sz="3200" dirty="0">
              <a:solidFill>
                <a:schemeClr val="tx1"/>
              </a:solidFill>
            </a:endParaRPr>
          </a:p>
          <a:p>
            <a:pPr marL="0" indent="0">
              <a:buNone/>
            </a:pPr>
            <a:r>
              <a:rPr lang="zh-CN" altLang="en-US" sz="3200" dirty="0">
                <a:solidFill>
                  <a:schemeClr val="tx1"/>
                </a:solidFill>
              </a:rPr>
              <a:t>其波形如下图所示，该信号在处是不连续的。</a:t>
            </a:r>
          </a:p>
          <a:p>
            <a:pPr marL="0" indent="0">
              <a:buNone/>
            </a:pPr>
            <a:r>
              <a:rPr lang="zh-CN" altLang="en-US" sz="3200" dirty="0">
                <a:solidFill>
                  <a:schemeClr val="tx1"/>
                </a:solidFill>
              </a:rPr>
              <a:t>      </a:t>
            </a:r>
          </a:p>
          <a:p>
            <a:pPr marL="0" indent="0">
              <a:buNone/>
            </a:pPr>
            <a:endParaRPr lang="zh-CN" altLang="en-US" sz="2000" dirty="0">
              <a:solidFill>
                <a:schemeClr val="tx1"/>
              </a:solidFill>
            </a:endParaRPr>
          </a:p>
          <a:p>
            <a:pPr marL="0" indent="0">
              <a:buNone/>
            </a:pPr>
            <a:r>
              <a:rPr lang="zh-CN" altLang="en-US" sz="3200" dirty="0">
                <a:solidFill>
                  <a:schemeClr val="tx1"/>
                </a:solidFill>
              </a:rPr>
              <a:t>      </a:t>
            </a:r>
          </a:p>
          <a:p>
            <a:pPr marL="0" indent="0">
              <a:buNone/>
            </a:pPr>
            <a:r>
              <a:rPr lang="zh-CN" altLang="en-US" sz="3200" dirty="0">
                <a:solidFill>
                  <a:schemeClr val="tx1"/>
                </a:solidFill>
              </a:rPr>
              <a:t>      </a:t>
            </a:r>
            <a:r>
              <a:rPr lang="zh-CN" altLang="en-US" sz="3200" dirty="0">
                <a:solidFill>
                  <a:srgbClr val="FF0000"/>
                </a:solidFill>
              </a:rPr>
              <a:t>单位阶跃信号就是我们实际生活中所有接通电源操作的数学描述</a:t>
            </a:r>
            <a:r>
              <a:rPr lang="zh-CN" altLang="en-US" sz="3200" dirty="0">
                <a:solidFill>
                  <a:schemeClr val="tx1"/>
                </a:solidFill>
              </a:rPr>
              <a:t>。</a:t>
            </a:r>
          </a:p>
        </p:txBody>
      </p:sp>
      <p:graphicFrame>
        <p:nvGraphicFramePr>
          <p:cNvPr id="4" name="对象 -2147482558"/>
          <p:cNvGraphicFramePr>
            <a:graphicFrameLocks noChangeAspect="1"/>
          </p:cNvGraphicFramePr>
          <p:nvPr/>
        </p:nvGraphicFramePr>
        <p:xfrm>
          <a:off x="2890520" y="1677035"/>
          <a:ext cx="3362960" cy="1053465"/>
        </p:xfrm>
        <a:graphic>
          <a:graphicData uri="http://schemas.openxmlformats.org/presentationml/2006/ole">
            <mc:AlternateContent xmlns:mc="http://schemas.openxmlformats.org/markup-compatibility/2006">
              <mc:Choice xmlns:v="urn:schemas-microsoft-com:vml" Requires="v">
                <p:oleObj spid="_x0000_s10292" r:id="rId4" imgW="1459865" imgH="457200" progId="Equation.DSMT4">
                  <p:embed/>
                </p:oleObj>
              </mc:Choice>
              <mc:Fallback>
                <p:oleObj r:id="rId4" imgW="1459865" imgH="457200" progId="Equation.DSMT4">
                  <p:embed/>
                  <p:pic>
                    <p:nvPicPr>
                      <p:cNvPr id="0" name="图片 3075"/>
                      <p:cNvPicPr/>
                      <p:nvPr/>
                    </p:nvPicPr>
                    <p:blipFill>
                      <a:blip r:embed="rId5"/>
                      <a:stretch>
                        <a:fillRect/>
                      </a:stretch>
                    </p:blipFill>
                    <p:spPr>
                      <a:xfrm>
                        <a:off x="2890520" y="1677035"/>
                        <a:ext cx="3362960" cy="1053465"/>
                      </a:xfrm>
                      <a:prstGeom prst="rect">
                        <a:avLst/>
                      </a:prstGeom>
                      <a:noFill/>
                      <a:ln w="38100">
                        <a:noFill/>
                        <a:miter/>
                      </a:ln>
                    </p:spPr>
                  </p:pic>
                </p:oleObj>
              </mc:Fallback>
            </mc:AlternateContent>
          </a:graphicData>
        </a:graphic>
      </p:graphicFrame>
      <p:graphicFrame>
        <p:nvGraphicFramePr>
          <p:cNvPr id="5" name="对象 -2147482552"/>
          <p:cNvGraphicFramePr>
            <a:graphicFrameLocks noChangeAspect="1"/>
          </p:cNvGraphicFramePr>
          <p:nvPr/>
        </p:nvGraphicFramePr>
        <p:xfrm>
          <a:off x="2649220" y="3175000"/>
          <a:ext cx="4096385" cy="2438400"/>
        </p:xfrm>
        <a:graphic>
          <a:graphicData uri="http://schemas.openxmlformats.org/presentationml/2006/ole">
            <mc:AlternateContent xmlns:mc="http://schemas.openxmlformats.org/markup-compatibility/2006">
              <mc:Choice xmlns:v="urn:schemas-microsoft-com:vml" Requires="v">
                <p:oleObj spid="_x0000_s10293" r:id="rId6" imgW="2134870" imgH="1263650" progId="Visio.Drawing.6">
                  <p:embed/>
                </p:oleObj>
              </mc:Choice>
              <mc:Fallback>
                <p:oleObj r:id="rId6" imgW="2134870" imgH="1263650" progId="Visio.Drawing.6">
                  <p:embed/>
                  <p:pic>
                    <p:nvPicPr>
                      <p:cNvPr id="0" name="图片 4"/>
                      <p:cNvPicPr/>
                      <p:nvPr/>
                    </p:nvPicPr>
                    <p:blipFill>
                      <a:blip r:embed="rId7"/>
                      <a:stretch>
                        <a:fillRect/>
                      </a:stretch>
                    </p:blipFill>
                    <p:spPr>
                      <a:xfrm>
                        <a:off x="2649220" y="3175000"/>
                        <a:ext cx="4096385" cy="243840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up)">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216100"/>
            <a:ext cx="8139178" cy="648000"/>
          </a:xfrm>
        </p:spPr>
        <p:txBody>
          <a:bodyPr/>
          <a:lstStyle/>
          <a:p>
            <a:r>
              <a:rPr lang="zh-CN" altLang="en-US" sz="3200" dirty="0"/>
              <a:t>4. </a:t>
            </a:r>
            <a:r>
              <a:rPr lang="zh-CN" altLang="en-US" sz="3200" dirty="0">
                <a:solidFill>
                  <a:srgbClr val="FF0000"/>
                </a:solidFill>
              </a:rPr>
              <a:t>宽度为   的单位脉冲信号</a:t>
            </a:r>
          </a:p>
        </p:txBody>
      </p:sp>
      <p:sp>
        <p:nvSpPr>
          <p:cNvPr id="3" name="内容占位符 2"/>
          <p:cNvSpPr>
            <a:spLocks noGrp="1"/>
          </p:cNvSpPr>
          <p:nvPr>
            <p:ph idx="1"/>
          </p:nvPr>
        </p:nvSpPr>
        <p:spPr>
          <a:xfrm>
            <a:off x="502412" y="1101690"/>
            <a:ext cx="8139178" cy="5041355"/>
          </a:xfrm>
        </p:spPr>
        <p:txBody>
          <a:bodyPr/>
          <a:lstStyle/>
          <a:p>
            <a:pPr marL="0" indent="0">
              <a:buNone/>
            </a:pPr>
            <a:r>
              <a:rPr lang="zh-CN" altLang="en-US" sz="3200" dirty="0"/>
              <a:t> </a:t>
            </a:r>
            <a:r>
              <a:rPr lang="zh-CN" altLang="en-US" sz="3200" dirty="0">
                <a:solidFill>
                  <a:schemeClr val="tx1"/>
                </a:solidFill>
              </a:rPr>
              <a:t>宽度为   的单位脉冲信号       定义如下。该信号也称为门宽为   的门函数，可以表示为                         。该信号可以拓展为周期信号                         ,该周期信号是一般时钟信号、信息序列等的重要描述方式。</a:t>
            </a:r>
          </a:p>
        </p:txBody>
      </p:sp>
      <p:graphicFrame>
        <p:nvGraphicFramePr>
          <p:cNvPr id="4" name="对象 -2147482551"/>
          <p:cNvGraphicFramePr>
            <a:graphicFrameLocks noChangeAspect="1"/>
          </p:cNvGraphicFramePr>
          <p:nvPr/>
        </p:nvGraphicFramePr>
        <p:xfrm>
          <a:off x="2362200" y="215900"/>
          <a:ext cx="608965" cy="669925"/>
        </p:xfrm>
        <a:graphic>
          <a:graphicData uri="http://schemas.openxmlformats.org/presentationml/2006/ole">
            <mc:AlternateContent xmlns:mc="http://schemas.openxmlformats.org/markup-compatibility/2006">
              <mc:Choice xmlns:v="urn:schemas-microsoft-com:vml" Requires="v">
                <p:oleObj spid="_x0000_s11441" r:id="rId4" imgW="128905" imgH="141605" progId="Equation.DSMT4">
                  <p:embed/>
                </p:oleObj>
              </mc:Choice>
              <mc:Fallback>
                <p:oleObj r:id="rId4" imgW="128905" imgH="141605" progId="Equation.DSMT4">
                  <p:embed/>
                  <p:pic>
                    <p:nvPicPr>
                      <p:cNvPr id="0" name="图片 3075"/>
                      <p:cNvPicPr/>
                      <p:nvPr/>
                    </p:nvPicPr>
                    <p:blipFill>
                      <a:blip r:embed="rId5"/>
                      <a:stretch>
                        <a:fillRect/>
                      </a:stretch>
                    </p:blipFill>
                    <p:spPr>
                      <a:xfrm>
                        <a:off x="2362200" y="215900"/>
                        <a:ext cx="608965" cy="669925"/>
                      </a:xfrm>
                      <a:prstGeom prst="rect">
                        <a:avLst/>
                      </a:prstGeom>
                      <a:noFill/>
                      <a:ln w="38100">
                        <a:noFill/>
                        <a:miter/>
                      </a:ln>
                    </p:spPr>
                  </p:pic>
                </p:oleObj>
              </mc:Fallback>
            </mc:AlternateContent>
          </a:graphicData>
        </a:graphic>
      </p:graphicFrame>
      <p:graphicFrame>
        <p:nvGraphicFramePr>
          <p:cNvPr id="5" name="对象 -2147482550"/>
          <p:cNvGraphicFramePr>
            <a:graphicFrameLocks noChangeAspect="1"/>
          </p:cNvGraphicFramePr>
          <p:nvPr/>
        </p:nvGraphicFramePr>
        <p:xfrm>
          <a:off x="1968500" y="1237615"/>
          <a:ext cx="520065" cy="572135"/>
        </p:xfrm>
        <a:graphic>
          <a:graphicData uri="http://schemas.openxmlformats.org/presentationml/2006/ole">
            <mc:AlternateContent xmlns:mc="http://schemas.openxmlformats.org/markup-compatibility/2006">
              <mc:Choice xmlns:v="urn:schemas-microsoft-com:vml" Requires="v">
                <p:oleObj spid="_x0000_s11442" r:id="rId6" imgW="128905" imgH="141605" progId="Equation.DSMT4">
                  <p:embed/>
                </p:oleObj>
              </mc:Choice>
              <mc:Fallback>
                <p:oleObj r:id="rId6" imgW="128905" imgH="141605" progId="Equation.DSMT4">
                  <p:embed/>
                  <p:pic>
                    <p:nvPicPr>
                      <p:cNvPr id="0" name="图片 3"/>
                      <p:cNvPicPr/>
                      <p:nvPr/>
                    </p:nvPicPr>
                    <p:blipFill>
                      <a:blip r:embed="rId5"/>
                      <a:stretch>
                        <a:fillRect/>
                      </a:stretch>
                    </p:blipFill>
                    <p:spPr>
                      <a:xfrm>
                        <a:off x="1968500" y="1237615"/>
                        <a:ext cx="520065" cy="572135"/>
                      </a:xfrm>
                      <a:prstGeom prst="rect">
                        <a:avLst/>
                      </a:prstGeom>
                      <a:noFill/>
                      <a:ln w="38100">
                        <a:noFill/>
                        <a:miter/>
                      </a:ln>
                    </p:spPr>
                  </p:pic>
                </p:oleObj>
              </mc:Fallback>
            </mc:AlternateContent>
          </a:graphicData>
        </a:graphic>
      </p:graphicFrame>
      <p:graphicFrame>
        <p:nvGraphicFramePr>
          <p:cNvPr id="7" name="对象 -2147482549"/>
          <p:cNvGraphicFramePr>
            <a:graphicFrameLocks noChangeAspect="1"/>
          </p:cNvGraphicFramePr>
          <p:nvPr/>
        </p:nvGraphicFramePr>
        <p:xfrm>
          <a:off x="5340350" y="1175385"/>
          <a:ext cx="1007110" cy="634365"/>
        </p:xfrm>
        <a:graphic>
          <a:graphicData uri="http://schemas.openxmlformats.org/presentationml/2006/ole">
            <mc:AlternateContent xmlns:mc="http://schemas.openxmlformats.org/markup-compatibility/2006">
              <mc:Choice xmlns:v="urn:schemas-microsoft-com:vml" Requires="v">
                <p:oleObj spid="_x0000_s11443" r:id="rId7" imgW="342265" imgH="215900" progId="Equation.DSMT4">
                  <p:embed/>
                </p:oleObj>
              </mc:Choice>
              <mc:Fallback>
                <p:oleObj r:id="rId7" imgW="342265" imgH="215900" progId="Equation.DSMT4">
                  <p:embed/>
                  <p:pic>
                    <p:nvPicPr>
                      <p:cNvPr id="0" name="图片 4"/>
                      <p:cNvPicPr/>
                      <p:nvPr/>
                    </p:nvPicPr>
                    <p:blipFill>
                      <a:blip r:embed="rId8"/>
                      <a:stretch>
                        <a:fillRect/>
                      </a:stretch>
                    </p:blipFill>
                    <p:spPr>
                      <a:xfrm>
                        <a:off x="5340350" y="1175385"/>
                        <a:ext cx="1007110" cy="634365"/>
                      </a:xfrm>
                      <a:prstGeom prst="rect">
                        <a:avLst/>
                      </a:prstGeom>
                      <a:noFill/>
                      <a:ln w="38100">
                        <a:noFill/>
                        <a:miter/>
                      </a:ln>
                    </p:spPr>
                  </p:pic>
                </p:oleObj>
              </mc:Fallback>
            </mc:AlternateContent>
          </a:graphicData>
        </a:graphic>
      </p:graphicFrame>
      <p:graphicFrame>
        <p:nvGraphicFramePr>
          <p:cNvPr id="9" name="对象 -2147482550"/>
          <p:cNvGraphicFramePr>
            <a:graphicFrameLocks noChangeAspect="1"/>
          </p:cNvGraphicFramePr>
          <p:nvPr/>
        </p:nvGraphicFramePr>
        <p:xfrm>
          <a:off x="4400550" y="1866900"/>
          <a:ext cx="520065" cy="572135"/>
        </p:xfrm>
        <a:graphic>
          <a:graphicData uri="http://schemas.openxmlformats.org/presentationml/2006/ole">
            <mc:AlternateContent xmlns:mc="http://schemas.openxmlformats.org/markup-compatibility/2006">
              <mc:Choice xmlns:v="urn:schemas-microsoft-com:vml" Requires="v">
                <p:oleObj spid="_x0000_s11444" r:id="rId9" imgW="128905" imgH="141605" progId="Equation.DSMT4">
                  <p:embed/>
                </p:oleObj>
              </mc:Choice>
              <mc:Fallback>
                <p:oleObj r:id="rId9" imgW="128905" imgH="141605" progId="Equation.DSMT4">
                  <p:embed/>
                  <p:pic>
                    <p:nvPicPr>
                      <p:cNvPr id="0" name="图片 3"/>
                      <p:cNvPicPr/>
                      <p:nvPr/>
                    </p:nvPicPr>
                    <p:blipFill>
                      <a:blip r:embed="rId5"/>
                      <a:stretch>
                        <a:fillRect/>
                      </a:stretch>
                    </p:blipFill>
                    <p:spPr>
                      <a:xfrm>
                        <a:off x="4400550" y="1866900"/>
                        <a:ext cx="520065" cy="572135"/>
                      </a:xfrm>
                      <a:prstGeom prst="rect">
                        <a:avLst/>
                      </a:prstGeom>
                      <a:noFill/>
                      <a:ln w="38100">
                        <a:noFill/>
                        <a:miter/>
                      </a:ln>
                    </p:spPr>
                  </p:pic>
                </p:oleObj>
              </mc:Fallback>
            </mc:AlternateContent>
          </a:graphicData>
        </a:graphic>
      </p:graphicFrame>
      <p:graphicFrame>
        <p:nvGraphicFramePr>
          <p:cNvPr id="11" name="对象 -2147482547"/>
          <p:cNvGraphicFramePr>
            <a:graphicFrameLocks noChangeAspect="1"/>
          </p:cNvGraphicFramePr>
          <p:nvPr/>
        </p:nvGraphicFramePr>
        <p:xfrm>
          <a:off x="1491615" y="2315210"/>
          <a:ext cx="3216275" cy="837565"/>
        </p:xfrm>
        <a:graphic>
          <a:graphicData uri="http://schemas.openxmlformats.org/presentationml/2006/ole">
            <mc:AlternateContent xmlns:mc="http://schemas.openxmlformats.org/markup-compatibility/2006">
              <mc:Choice xmlns:v="urn:schemas-microsoft-com:vml" Requires="v">
                <p:oleObj spid="_x0000_s11445" r:id="rId10" imgW="1510665" imgH="393700" progId="Equation.DSMT4">
                  <p:embed/>
                </p:oleObj>
              </mc:Choice>
              <mc:Fallback>
                <p:oleObj r:id="rId10" imgW="1510665" imgH="393700" progId="Equation.DSMT4">
                  <p:embed/>
                  <p:pic>
                    <p:nvPicPr>
                      <p:cNvPr id="0" name="图片 7"/>
                      <p:cNvPicPr/>
                      <p:nvPr/>
                    </p:nvPicPr>
                    <p:blipFill>
                      <a:blip r:embed="rId11"/>
                      <a:stretch>
                        <a:fillRect/>
                      </a:stretch>
                    </p:blipFill>
                    <p:spPr>
                      <a:xfrm>
                        <a:off x="1491615" y="2315210"/>
                        <a:ext cx="3216275" cy="837565"/>
                      </a:xfrm>
                      <a:prstGeom prst="rect">
                        <a:avLst/>
                      </a:prstGeom>
                      <a:noFill/>
                      <a:ln w="38100">
                        <a:noFill/>
                        <a:miter/>
                      </a:ln>
                    </p:spPr>
                  </p:pic>
                </p:oleObj>
              </mc:Fallback>
            </mc:AlternateContent>
          </a:graphicData>
        </a:graphic>
      </p:graphicFrame>
      <p:graphicFrame>
        <p:nvGraphicFramePr>
          <p:cNvPr id="13" name="对象 -2147482546"/>
          <p:cNvGraphicFramePr>
            <a:graphicFrameLocks noChangeAspect="1"/>
          </p:cNvGraphicFramePr>
          <p:nvPr/>
        </p:nvGraphicFramePr>
        <p:xfrm>
          <a:off x="2727325" y="2838450"/>
          <a:ext cx="3277235" cy="1031875"/>
        </p:xfrm>
        <a:graphic>
          <a:graphicData uri="http://schemas.openxmlformats.org/presentationml/2006/ole">
            <mc:AlternateContent xmlns:mc="http://schemas.openxmlformats.org/markup-compatibility/2006">
              <mc:Choice xmlns:v="urn:schemas-microsoft-com:vml" Requires="v">
                <p:oleObj spid="_x0000_s11446" r:id="rId12" imgW="1370965" imgH="431800" progId="Equation.DSMT4">
                  <p:embed/>
                </p:oleObj>
              </mc:Choice>
              <mc:Fallback>
                <p:oleObj r:id="rId12" imgW="1370965" imgH="431800" progId="Equation.DSMT4">
                  <p:embed/>
                  <p:pic>
                    <p:nvPicPr>
                      <p:cNvPr id="0" name="图片 8"/>
                      <p:cNvPicPr/>
                      <p:nvPr/>
                    </p:nvPicPr>
                    <p:blipFill>
                      <a:blip r:embed="rId13"/>
                      <a:stretch>
                        <a:fillRect/>
                      </a:stretch>
                    </p:blipFill>
                    <p:spPr>
                      <a:xfrm>
                        <a:off x="2727325" y="2838450"/>
                        <a:ext cx="3277235" cy="1031875"/>
                      </a:xfrm>
                      <a:prstGeom prst="rect">
                        <a:avLst/>
                      </a:prstGeom>
                      <a:noFill/>
                      <a:ln w="38100">
                        <a:noFill/>
                        <a:miter/>
                      </a:ln>
                    </p:spPr>
                  </p:pic>
                </p:oleObj>
              </mc:Fallback>
            </mc:AlternateContent>
          </a:graphicData>
        </a:graphic>
      </p:graphicFrame>
      <p:graphicFrame>
        <p:nvGraphicFramePr>
          <p:cNvPr id="15" name="对象 -2147482545"/>
          <p:cNvGraphicFramePr>
            <a:graphicFrameLocks noChangeAspect="1"/>
          </p:cNvGraphicFramePr>
          <p:nvPr/>
        </p:nvGraphicFramePr>
        <p:xfrm>
          <a:off x="1968500" y="4570730"/>
          <a:ext cx="3585845" cy="1498600"/>
        </p:xfrm>
        <a:graphic>
          <a:graphicData uri="http://schemas.openxmlformats.org/presentationml/2006/ole">
            <mc:AlternateContent xmlns:mc="http://schemas.openxmlformats.org/markup-compatibility/2006">
              <mc:Choice xmlns:v="urn:schemas-microsoft-com:vml" Requires="v">
                <p:oleObj spid="_x0000_s11447" r:id="rId14" imgW="1333500" imgH="558800" progId="Equation.DSMT4">
                  <p:embed/>
                </p:oleObj>
              </mc:Choice>
              <mc:Fallback>
                <p:oleObj r:id="rId14" imgW="1333500" imgH="558800" progId="Equation.DSMT4">
                  <p:embed/>
                  <p:pic>
                    <p:nvPicPr>
                      <p:cNvPr id="0" name="图片 9"/>
                      <p:cNvPicPr/>
                      <p:nvPr/>
                    </p:nvPicPr>
                    <p:blipFill>
                      <a:blip r:embed="rId15"/>
                      <a:stretch>
                        <a:fillRect/>
                      </a:stretch>
                    </p:blipFill>
                    <p:spPr>
                      <a:xfrm>
                        <a:off x="1968500" y="4570730"/>
                        <a:ext cx="3585845" cy="1498600"/>
                      </a:xfrm>
                      <a:prstGeom prst="rect">
                        <a:avLst/>
                      </a:prstGeom>
                      <a:noFill/>
                      <a:ln w="38100">
                        <a:noFill/>
                        <a:miter/>
                      </a:ln>
                    </p:spPr>
                  </p:pic>
                </p:oleObj>
              </mc:Fallback>
            </mc:AlternateContent>
          </a:graphicData>
        </a:graphic>
      </p:graphicFrame>
      <p:pic>
        <p:nvPicPr>
          <p:cNvPr id="8" name="图片 7"/>
          <p:cNvPicPr>
            <a:picLocks noChangeAspect="1"/>
          </p:cNvPicPr>
          <p:nvPr/>
        </p:nvPicPr>
        <p:blipFill rotWithShape="1">
          <a:blip r:embed="rId16">
            <a:extLst>
              <a:ext uri="{28A0092B-C50C-407E-A947-70E740481C1C}">
                <a14:useLocalDpi xmlns:a14="http://schemas.microsoft.com/office/drawing/2010/main" val="0"/>
              </a:ext>
            </a:extLst>
          </a:blip>
          <a:srcRect l="23668" r="35356"/>
          <a:stretch>
            <a:fillRect/>
          </a:stretch>
        </p:blipFill>
        <p:spPr>
          <a:xfrm>
            <a:off x="6090285" y="4284280"/>
            <a:ext cx="2638425" cy="1932460"/>
          </a:xfrm>
          <a:prstGeom prst="rect">
            <a:avLst/>
          </a:prstGeom>
        </p:spPr>
      </p:pic>
    </p:spTree>
    <p:custDataLst>
      <p:tags r:id="rId2"/>
    </p:custDataLst>
  </p:cSld>
  <p:clrMapOvr>
    <a:masterClrMapping/>
  </p:clrMapOvr>
  <p:transition>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355800"/>
            <a:ext cx="8139178" cy="648000"/>
          </a:xfrm>
        </p:spPr>
        <p:txBody>
          <a:bodyPr/>
          <a:lstStyle/>
          <a:p>
            <a:r>
              <a:rPr lang="zh-CN" altLang="en-US" sz="3600"/>
              <a:t>5.</a:t>
            </a:r>
            <a:r>
              <a:rPr lang="zh-CN" altLang="en-US" sz="3600">
                <a:solidFill>
                  <a:srgbClr val="0A2B77"/>
                </a:solidFill>
              </a:rPr>
              <a:t>单位冲激信号</a:t>
            </a:r>
          </a:p>
        </p:txBody>
      </p:sp>
      <p:sp>
        <p:nvSpPr>
          <p:cNvPr id="3" name="内容占位符 2"/>
          <p:cNvSpPr>
            <a:spLocks noGrp="1"/>
          </p:cNvSpPr>
          <p:nvPr>
            <p:ph idx="1"/>
          </p:nvPr>
        </p:nvSpPr>
        <p:spPr>
          <a:xfrm>
            <a:off x="273685" y="1079500"/>
            <a:ext cx="8595995" cy="5041265"/>
          </a:xfrm>
        </p:spPr>
        <p:txBody>
          <a:bodyPr/>
          <a:lstStyle/>
          <a:p>
            <a:pPr marL="0" indent="0">
              <a:lnSpc>
                <a:spcPct val="120000"/>
              </a:lnSpc>
              <a:buNone/>
            </a:pPr>
            <a:r>
              <a:rPr lang="zh-CN" altLang="en-US" sz="3200" b="1" dirty="0">
                <a:solidFill>
                  <a:schemeClr val="tx1"/>
                </a:solidFill>
              </a:rPr>
              <a:t>1）基于函数极限的定义</a:t>
            </a:r>
            <a:endParaRPr lang="zh-CN" altLang="en-US" sz="3200" dirty="0">
              <a:solidFill>
                <a:schemeClr val="tx1"/>
              </a:solidFill>
            </a:endParaRPr>
          </a:p>
          <a:p>
            <a:pPr marL="0" indent="0">
              <a:lnSpc>
                <a:spcPct val="120000"/>
              </a:lnSpc>
              <a:buNone/>
            </a:pPr>
            <a:r>
              <a:rPr lang="zh-CN" altLang="en-US" sz="3000" dirty="0">
                <a:solidFill>
                  <a:schemeClr val="tx1"/>
                </a:solidFill>
              </a:rPr>
              <a:t>设有一宽度为   ，高度为     的矩形脉冲，当保持矩形脉冲面积             不变，而使脉宽   趋于零时，脉冲幅度     必趋于无穷大，此极限情况即为单位冲激函数，记作为     。</a:t>
            </a:r>
          </a:p>
          <a:p>
            <a:pPr marL="0" indent="0">
              <a:lnSpc>
                <a:spcPct val="120000"/>
              </a:lnSpc>
              <a:buNone/>
            </a:pPr>
            <a:endParaRPr lang="zh-CN" altLang="en-US" sz="3000" dirty="0">
              <a:solidFill>
                <a:schemeClr val="tx1"/>
              </a:solidFill>
            </a:endParaRPr>
          </a:p>
          <a:p>
            <a:pPr marL="0" indent="0">
              <a:lnSpc>
                <a:spcPct val="120000"/>
              </a:lnSpc>
              <a:buNone/>
            </a:pPr>
            <a:endParaRPr lang="zh-CN" altLang="en-US" sz="1200" dirty="0">
              <a:solidFill>
                <a:schemeClr val="tx1"/>
              </a:solidFill>
            </a:endParaRPr>
          </a:p>
          <a:p>
            <a:pPr marL="0" indent="0">
              <a:lnSpc>
                <a:spcPct val="120000"/>
              </a:lnSpc>
              <a:buNone/>
            </a:pPr>
            <a:r>
              <a:rPr lang="zh-CN" altLang="en-US" sz="3000" dirty="0">
                <a:solidFill>
                  <a:schemeClr val="tx1"/>
                </a:solidFill>
              </a:rPr>
              <a:t>    上式即为单位脉冲函数的</a:t>
            </a:r>
          </a:p>
          <a:p>
            <a:pPr marL="0" indent="0">
              <a:lnSpc>
                <a:spcPct val="120000"/>
              </a:lnSpc>
              <a:buNone/>
            </a:pPr>
            <a:r>
              <a:rPr lang="zh-CN" altLang="en-US" sz="3000" dirty="0">
                <a:solidFill>
                  <a:schemeClr val="tx1"/>
                </a:solidFill>
              </a:rPr>
              <a:t>    </a:t>
            </a:r>
            <a:r>
              <a:rPr lang="zh-CN" altLang="en-US" sz="3000" dirty="0">
                <a:solidFill>
                  <a:srgbClr val="FF0000"/>
                </a:solidFill>
              </a:rPr>
              <a:t>矩形脉冲函数的极限定义</a:t>
            </a:r>
            <a:r>
              <a:rPr lang="zh-CN" altLang="en-US" sz="3000" dirty="0">
                <a:solidFill>
                  <a:schemeClr val="tx1"/>
                </a:solidFill>
              </a:rPr>
              <a:t>。</a:t>
            </a:r>
          </a:p>
          <a:p>
            <a:pPr marL="0" indent="0">
              <a:lnSpc>
                <a:spcPct val="120000"/>
              </a:lnSpc>
              <a:buNone/>
            </a:pPr>
            <a:endParaRPr lang="zh-CN" altLang="en-US" sz="3000" dirty="0">
              <a:solidFill>
                <a:schemeClr val="tx1"/>
              </a:solidFill>
            </a:endParaRPr>
          </a:p>
          <a:p>
            <a:pPr marL="0" indent="0">
              <a:lnSpc>
                <a:spcPct val="120000"/>
              </a:lnSpc>
              <a:buNone/>
            </a:pPr>
            <a:endParaRPr lang="zh-CN" altLang="en-US" sz="3000" dirty="0">
              <a:solidFill>
                <a:schemeClr val="tx1"/>
              </a:solidFill>
            </a:endParaRPr>
          </a:p>
          <a:p>
            <a:pPr marL="0" indent="0">
              <a:lnSpc>
                <a:spcPct val="120000"/>
              </a:lnSpc>
              <a:buNone/>
            </a:pPr>
            <a:endParaRPr lang="zh-CN" altLang="en-US" sz="3000" dirty="0">
              <a:solidFill>
                <a:schemeClr val="tx1"/>
              </a:solidFill>
            </a:endParaRPr>
          </a:p>
        </p:txBody>
      </p:sp>
      <p:graphicFrame>
        <p:nvGraphicFramePr>
          <p:cNvPr id="4" name="对象 -2147482541"/>
          <p:cNvGraphicFramePr>
            <a:graphicFrameLocks noChangeAspect="1"/>
          </p:cNvGraphicFramePr>
          <p:nvPr/>
        </p:nvGraphicFramePr>
        <p:xfrm>
          <a:off x="2774950" y="1864360"/>
          <a:ext cx="488315" cy="537210"/>
        </p:xfrm>
        <a:graphic>
          <a:graphicData uri="http://schemas.openxmlformats.org/presentationml/2006/ole">
            <mc:AlternateContent xmlns:mc="http://schemas.openxmlformats.org/markup-compatibility/2006">
              <mc:Choice xmlns:v="urn:schemas-microsoft-com:vml" Requires="v">
                <p:oleObj spid="_x0000_s12490" r:id="rId4" imgW="128905" imgH="141605" progId="Equation.DSMT4">
                  <p:embed/>
                </p:oleObj>
              </mc:Choice>
              <mc:Fallback>
                <p:oleObj r:id="rId4" imgW="128905" imgH="141605" progId="Equation.DSMT4">
                  <p:embed/>
                  <p:pic>
                    <p:nvPicPr>
                      <p:cNvPr id="0" name="图片 3075"/>
                      <p:cNvPicPr/>
                      <p:nvPr/>
                    </p:nvPicPr>
                    <p:blipFill>
                      <a:blip r:embed="rId5"/>
                      <a:stretch>
                        <a:fillRect/>
                      </a:stretch>
                    </p:blipFill>
                    <p:spPr>
                      <a:xfrm>
                        <a:off x="2774950" y="1864360"/>
                        <a:ext cx="488315" cy="537210"/>
                      </a:xfrm>
                      <a:prstGeom prst="rect">
                        <a:avLst/>
                      </a:prstGeom>
                      <a:noFill/>
                      <a:ln w="38100">
                        <a:noFill/>
                        <a:miter/>
                      </a:ln>
                    </p:spPr>
                  </p:pic>
                </p:oleObj>
              </mc:Fallback>
            </mc:AlternateContent>
          </a:graphicData>
        </a:graphic>
      </p:graphicFrame>
      <p:graphicFrame>
        <p:nvGraphicFramePr>
          <p:cNvPr id="5" name="对象 -2147482540"/>
          <p:cNvGraphicFramePr>
            <a:graphicFrameLocks noChangeAspect="1"/>
          </p:cNvGraphicFramePr>
          <p:nvPr/>
        </p:nvGraphicFramePr>
        <p:xfrm>
          <a:off x="4777740" y="1818640"/>
          <a:ext cx="565150" cy="534035"/>
        </p:xfrm>
        <a:graphic>
          <a:graphicData uri="http://schemas.openxmlformats.org/presentationml/2006/ole">
            <mc:AlternateContent xmlns:mc="http://schemas.openxmlformats.org/markup-compatibility/2006">
              <mc:Choice xmlns:v="urn:schemas-microsoft-com:vml" Requires="v">
                <p:oleObj spid="_x0000_s12491" r:id="rId6" imgW="228600" imgH="215900" progId="Equation.DSMT4">
                  <p:embed/>
                </p:oleObj>
              </mc:Choice>
              <mc:Fallback>
                <p:oleObj r:id="rId6" imgW="228600" imgH="215900" progId="Equation.DSMT4">
                  <p:embed/>
                  <p:pic>
                    <p:nvPicPr>
                      <p:cNvPr id="0" name="图片 3"/>
                      <p:cNvPicPr/>
                      <p:nvPr/>
                    </p:nvPicPr>
                    <p:blipFill>
                      <a:blip r:embed="rId7"/>
                      <a:stretch>
                        <a:fillRect/>
                      </a:stretch>
                    </p:blipFill>
                    <p:spPr>
                      <a:xfrm>
                        <a:off x="4777740" y="1818640"/>
                        <a:ext cx="565150" cy="534035"/>
                      </a:xfrm>
                      <a:prstGeom prst="rect">
                        <a:avLst/>
                      </a:prstGeom>
                      <a:noFill/>
                      <a:ln w="38100">
                        <a:noFill/>
                        <a:miter/>
                      </a:ln>
                    </p:spPr>
                  </p:pic>
                </p:oleObj>
              </mc:Fallback>
            </mc:AlternateContent>
          </a:graphicData>
        </a:graphic>
      </p:graphicFrame>
      <p:graphicFrame>
        <p:nvGraphicFramePr>
          <p:cNvPr id="7" name="对象 -2147482539"/>
          <p:cNvGraphicFramePr>
            <a:graphicFrameLocks noChangeAspect="1"/>
          </p:cNvGraphicFramePr>
          <p:nvPr/>
        </p:nvGraphicFramePr>
        <p:xfrm>
          <a:off x="3207385" y="2352675"/>
          <a:ext cx="1570355" cy="593725"/>
        </p:xfrm>
        <a:graphic>
          <a:graphicData uri="http://schemas.openxmlformats.org/presentationml/2006/ole">
            <mc:AlternateContent xmlns:mc="http://schemas.openxmlformats.org/markup-compatibility/2006">
              <mc:Choice xmlns:v="urn:schemas-microsoft-com:vml" Requires="v">
                <p:oleObj spid="_x0000_s12492" r:id="rId8" imgW="570865" imgH="215900" progId="Equation.DSMT4">
                  <p:embed/>
                </p:oleObj>
              </mc:Choice>
              <mc:Fallback>
                <p:oleObj r:id="rId8" imgW="570865" imgH="215900" progId="Equation.DSMT4">
                  <p:embed/>
                  <p:pic>
                    <p:nvPicPr>
                      <p:cNvPr id="0" name="图片 4"/>
                      <p:cNvPicPr/>
                      <p:nvPr/>
                    </p:nvPicPr>
                    <p:blipFill>
                      <a:blip r:embed="rId9"/>
                      <a:stretch>
                        <a:fillRect/>
                      </a:stretch>
                    </p:blipFill>
                    <p:spPr>
                      <a:xfrm>
                        <a:off x="3207385" y="2352675"/>
                        <a:ext cx="1570355" cy="593725"/>
                      </a:xfrm>
                      <a:prstGeom prst="rect">
                        <a:avLst/>
                      </a:prstGeom>
                      <a:noFill/>
                      <a:ln w="38100">
                        <a:noFill/>
                        <a:miter/>
                      </a:ln>
                    </p:spPr>
                  </p:pic>
                </p:oleObj>
              </mc:Fallback>
            </mc:AlternateContent>
          </a:graphicData>
        </a:graphic>
      </p:graphicFrame>
      <p:graphicFrame>
        <p:nvGraphicFramePr>
          <p:cNvPr id="9" name="对象 -2147482541"/>
          <p:cNvGraphicFramePr>
            <a:graphicFrameLocks noChangeAspect="1"/>
          </p:cNvGraphicFramePr>
          <p:nvPr/>
        </p:nvGraphicFramePr>
        <p:xfrm>
          <a:off x="7565390" y="2381250"/>
          <a:ext cx="488315" cy="537210"/>
        </p:xfrm>
        <a:graphic>
          <a:graphicData uri="http://schemas.openxmlformats.org/presentationml/2006/ole">
            <mc:AlternateContent xmlns:mc="http://schemas.openxmlformats.org/markup-compatibility/2006">
              <mc:Choice xmlns:v="urn:schemas-microsoft-com:vml" Requires="v">
                <p:oleObj spid="_x0000_s12493" r:id="rId10" imgW="128905" imgH="141605" progId="Equation.DSMT4">
                  <p:embed/>
                </p:oleObj>
              </mc:Choice>
              <mc:Fallback>
                <p:oleObj r:id="rId10" imgW="128905" imgH="141605" progId="Equation.DSMT4">
                  <p:embed/>
                  <p:pic>
                    <p:nvPicPr>
                      <p:cNvPr id="0" name="图片 3075"/>
                      <p:cNvPicPr/>
                      <p:nvPr/>
                    </p:nvPicPr>
                    <p:blipFill>
                      <a:blip r:embed="rId5"/>
                      <a:stretch>
                        <a:fillRect/>
                      </a:stretch>
                    </p:blipFill>
                    <p:spPr>
                      <a:xfrm>
                        <a:off x="7565390" y="2381250"/>
                        <a:ext cx="488315" cy="537210"/>
                      </a:xfrm>
                      <a:prstGeom prst="rect">
                        <a:avLst/>
                      </a:prstGeom>
                      <a:noFill/>
                      <a:ln w="38100">
                        <a:noFill/>
                        <a:miter/>
                      </a:ln>
                    </p:spPr>
                  </p:pic>
                </p:oleObj>
              </mc:Fallback>
            </mc:AlternateContent>
          </a:graphicData>
        </a:graphic>
      </p:graphicFrame>
      <p:graphicFrame>
        <p:nvGraphicFramePr>
          <p:cNvPr id="11" name="对象 -2147482540"/>
          <p:cNvGraphicFramePr>
            <a:graphicFrameLocks noChangeAspect="1"/>
          </p:cNvGraphicFramePr>
          <p:nvPr/>
        </p:nvGraphicFramePr>
        <p:xfrm>
          <a:off x="3207385" y="2946400"/>
          <a:ext cx="565150" cy="534035"/>
        </p:xfrm>
        <a:graphic>
          <a:graphicData uri="http://schemas.openxmlformats.org/presentationml/2006/ole">
            <mc:AlternateContent xmlns:mc="http://schemas.openxmlformats.org/markup-compatibility/2006">
              <mc:Choice xmlns:v="urn:schemas-microsoft-com:vml" Requires="v">
                <p:oleObj spid="_x0000_s12494" r:id="rId11" imgW="228600" imgH="215900" progId="Equation.DSMT4">
                  <p:embed/>
                </p:oleObj>
              </mc:Choice>
              <mc:Fallback>
                <p:oleObj r:id="rId11" imgW="228600" imgH="215900" progId="Equation.DSMT4">
                  <p:embed/>
                  <p:pic>
                    <p:nvPicPr>
                      <p:cNvPr id="0" name="图片 3"/>
                      <p:cNvPicPr/>
                      <p:nvPr/>
                    </p:nvPicPr>
                    <p:blipFill>
                      <a:blip r:embed="rId7"/>
                      <a:stretch>
                        <a:fillRect/>
                      </a:stretch>
                    </p:blipFill>
                    <p:spPr>
                      <a:xfrm>
                        <a:off x="3207385" y="2946400"/>
                        <a:ext cx="565150" cy="534035"/>
                      </a:xfrm>
                      <a:prstGeom prst="rect">
                        <a:avLst/>
                      </a:prstGeom>
                      <a:noFill/>
                      <a:ln w="38100">
                        <a:noFill/>
                        <a:miter/>
                      </a:ln>
                    </p:spPr>
                  </p:pic>
                </p:oleObj>
              </mc:Fallback>
            </mc:AlternateContent>
          </a:graphicData>
        </a:graphic>
      </p:graphicFrame>
      <p:graphicFrame>
        <p:nvGraphicFramePr>
          <p:cNvPr id="13" name="Picture 47"/>
          <p:cNvGraphicFramePr>
            <a:graphicFrameLocks noChangeAspect="1"/>
          </p:cNvGraphicFramePr>
          <p:nvPr/>
        </p:nvGraphicFramePr>
        <p:xfrm>
          <a:off x="5165090" y="3541395"/>
          <a:ext cx="675005" cy="469900"/>
        </p:xfrm>
        <a:graphic>
          <a:graphicData uri="http://schemas.openxmlformats.org/presentationml/2006/ole">
            <mc:AlternateContent xmlns:mc="http://schemas.openxmlformats.org/markup-compatibility/2006">
              <mc:Choice xmlns:v="urn:schemas-microsoft-com:vml" Requires="v">
                <p:oleObj spid="_x0000_s12495" r:id="rId12" imgW="294005" imgH="204470" progId="Equation.DSMT4">
                  <p:embed/>
                </p:oleObj>
              </mc:Choice>
              <mc:Fallback>
                <p:oleObj r:id="rId12" imgW="294005" imgH="204470" progId="Equation.DSMT4">
                  <p:embed/>
                  <p:pic>
                    <p:nvPicPr>
                      <p:cNvPr id="0" name="图片 9"/>
                      <p:cNvPicPr/>
                      <p:nvPr/>
                    </p:nvPicPr>
                    <p:blipFill>
                      <a:blip r:embed="rId13"/>
                      <a:stretch>
                        <a:fillRect/>
                      </a:stretch>
                    </p:blipFill>
                    <p:spPr>
                      <a:xfrm>
                        <a:off x="5165090" y="3541395"/>
                        <a:ext cx="675005" cy="469900"/>
                      </a:xfrm>
                      <a:prstGeom prst="rect">
                        <a:avLst/>
                      </a:prstGeom>
                      <a:noFill/>
                      <a:ln w="38100">
                        <a:noFill/>
                        <a:miter/>
                      </a:ln>
                    </p:spPr>
                  </p:pic>
                </p:oleObj>
              </mc:Fallback>
            </mc:AlternateContent>
          </a:graphicData>
        </a:graphic>
      </p:graphicFrame>
      <p:graphicFrame>
        <p:nvGraphicFramePr>
          <p:cNvPr id="15" name="对象 -2147482529"/>
          <p:cNvGraphicFramePr>
            <a:graphicFrameLocks noChangeAspect="1"/>
          </p:cNvGraphicFramePr>
          <p:nvPr/>
        </p:nvGraphicFramePr>
        <p:xfrm>
          <a:off x="5721350" y="3681095"/>
          <a:ext cx="3522345" cy="3168015"/>
        </p:xfrm>
        <a:graphic>
          <a:graphicData uri="http://schemas.openxmlformats.org/presentationml/2006/ole">
            <mc:AlternateContent xmlns:mc="http://schemas.openxmlformats.org/markup-compatibility/2006">
              <mc:Choice xmlns:v="urn:schemas-microsoft-com:vml" Requires="v">
                <p:oleObj spid="_x0000_s12496" r:id="rId14" imgW="1355725" imgH="1212850" progId="Visio.Drawing.6">
                  <p:embed/>
                </p:oleObj>
              </mc:Choice>
              <mc:Fallback>
                <p:oleObj r:id="rId14" imgW="1355725" imgH="1212850" progId="Visio.Drawing.6">
                  <p:embed/>
                  <p:pic>
                    <p:nvPicPr>
                      <p:cNvPr id="0" name="图片 11"/>
                      <p:cNvPicPr/>
                      <p:nvPr/>
                    </p:nvPicPr>
                    <p:blipFill>
                      <a:blip r:embed="rId15"/>
                      <a:stretch>
                        <a:fillRect/>
                      </a:stretch>
                    </p:blipFill>
                    <p:spPr>
                      <a:xfrm>
                        <a:off x="5721350" y="3681095"/>
                        <a:ext cx="3522345" cy="3168015"/>
                      </a:xfrm>
                      <a:prstGeom prst="rect">
                        <a:avLst/>
                      </a:prstGeom>
                      <a:noFill/>
                      <a:ln w="38100">
                        <a:noFill/>
                        <a:miter/>
                      </a:ln>
                    </p:spPr>
                  </p:pic>
                </p:oleObj>
              </mc:Fallback>
            </mc:AlternateContent>
          </a:graphicData>
        </a:graphic>
      </p:graphicFrame>
      <p:graphicFrame>
        <p:nvGraphicFramePr>
          <p:cNvPr id="17" name="对象 16"/>
          <p:cNvGraphicFramePr>
            <a:graphicFrameLocks noChangeAspect="1"/>
          </p:cNvGraphicFramePr>
          <p:nvPr/>
        </p:nvGraphicFramePr>
        <p:xfrm>
          <a:off x="121285" y="3989070"/>
          <a:ext cx="6945630" cy="1015365"/>
        </p:xfrm>
        <a:graphic>
          <a:graphicData uri="http://schemas.openxmlformats.org/presentationml/2006/ole">
            <mc:AlternateContent xmlns:mc="http://schemas.openxmlformats.org/markup-compatibility/2006">
              <mc:Choice xmlns:v="urn:schemas-microsoft-com:vml" Requires="v">
                <p:oleObj spid="_x0000_s12497" r:id="rId16" imgW="2691130" imgH="393700" progId="Equation.DSMT4">
                  <p:embed/>
                </p:oleObj>
              </mc:Choice>
              <mc:Fallback>
                <p:oleObj r:id="rId16" imgW="2691130" imgH="393700" progId="Equation.DSMT4">
                  <p:embed/>
                  <p:pic>
                    <p:nvPicPr>
                      <p:cNvPr id="0" name="图片 13"/>
                      <p:cNvPicPr/>
                      <p:nvPr/>
                    </p:nvPicPr>
                    <p:blipFill>
                      <a:blip r:embed="rId17"/>
                      <a:stretch>
                        <a:fillRect/>
                      </a:stretch>
                    </p:blipFill>
                    <p:spPr>
                      <a:xfrm>
                        <a:off x="121285" y="3989070"/>
                        <a:ext cx="6945630" cy="101536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ipe(up)">
                                      <p:cBhvr>
                                        <p:cTn id="1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227965"/>
            <a:ext cx="8139430" cy="6109335"/>
          </a:xfrm>
        </p:spPr>
        <p:txBody>
          <a:bodyPr/>
          <a:lstStyle/>
          <a:p>
            <a:pPr marL="0" indent="0">
              <a:lnSpc>
                <a:spcPct val="120000"/>
              </a:lnSpc>
              <a:buNone/>
            </a:pPr>
            <a:r>
              <a:rPr lang="en-US" altLang="zh-CN" sz="3200" dirty="0"/>
              <a:t> </a:t>
            </a:r>
            <a:r>
              <a:rPr lang="en-US" altLang="zh-CN" sz="3200" dirty="0">
                <a:solidFill>
                  <a:schemeClr val="tx1"/>
                </a:solidFill>
              </a:rPr>
              <a:t>     </a:t>
            </a:r>
            <a:r>
              <a:rPr lang="zh-CN" altLang="en-US" sz="3200" dirty="0">
                <a:solidFill>
                  <a:schemeClr val="tx1"/>
                </a:solidFill>
              </a:rPr>
              <a:t>从上述通过取极限将矩形脉冲演变为冲激函数的过程可以看出，这种演变过程有两个特点：</a:t>
            </a:r>
            <a:r>
              <a:rPr lang="zh-CN" altLang="en-US" sz="3200" dirty="0">
                <a:solidFill>
                  <a:srgbClr val="0A2B77"/>
                </a:solidFill>
              </a:rPr>
              <a:t>一是取极限过程中矩形脉冲的</a:t>
            </a:r>
            <a:r>
              <a:rPr lang="zh-CN" altLang="en-US" sz="3200" b="1" dirty="0">
                <a:solidFill>
                  <a:srgbClr val="0A2B77"/>
                </a:solidFill>
              </a:rPr>
              <a:t>宽度无限变窄</a:t>
            </a:r>
            <a:r>
              <a:rPr lang="zh-CN" altLang="en-US" sz="3200" dirty="0">
                <a:solidFill>
                  <a:srgbClr val="0A2B77"/>
                </a:solidFill>
              </a:rPr>
              <a:t>；二是在面积不变的情况下矩形脉冲的</a:t>
            </a:r>
            <a:r>
              <a:rPr lang="zh-CN" altLang="en-US" sz="3200" b="1" dirty="0">
                <a:solidFill>
                  <a:srgbClr val="0A2B77"/>
                </a:solidFill>
              </a:rPr>
              <a:t>幅度无穷变大</a:t>
            </a:r>
            <a:r>
              <a:rPr lang="zh-CN" altLang="en-US" sz="3200" dirty="0">
                <a:solidFill>
                  <a:schemeClr val="tx1"/>
                </a:solidFill>
              </a:rPr>
              <a:t>。这种特点恰好与那种“</a:t>
            </a:r>
            <a:r>
              <a:rPr lang="zh-CN" altLang="en-US" sz="3200" dirty="0">
                <a:solidFill>
                  <a:srgbClr val="0A2B77"/>
                </a:solidFill>
              </a:rPr>
              <a:t>作用时间极短，但取值极大</a:t>
            </a:r>
            <a:r>
              <a:rPr lang="zh-CN" altLang="en-US" sz="3200" dirty="0">
                <a:solidFill>
                  <a:schemeClr val="tx1"/>
                </a:solidFill>
              </a:rPr>
              <a:t>”的物理现象相对应。</a:t>
            </a:r>
          </a:p>
        </p:txBody>
      </p:sp>
      <p:graphicFrame>
        <p:nvGraphicFramePr>
          <p:cNvPr id="2" name="对象 -2147482528"/>
          <p:cNvGraphicFramePr>
            <a:graphicFrameLocks noChangeAspect="1"/>
          </p:cNvGraphicFramePr>
          <p:nvPr/>
        </p:nvGraphicFramePr>
        <p:xfrm>
          <a:off x="2754630" y="4149725"/>
          <a:ext cx="3635375" cy="2678430"/>
        </p:xfrm>
        <a:graphic>
          <a:graphicData uri="http://schemas.openxmlformats.org/presentationml/2006/ole">
            <mc:AlternateContent xmlns:mc="http://schemas.openxmlformats.org/markup-compatibility/2006">
              <mc:Choice xmlns:v="urn:schemas-microsoft-com:vml" Requires="v">
                <p:oleObj spid="_x0000_s13339" r:id="rId4" imgW="1785620" imgH="1656715" progId="Visio.Drawing.6">
                  <p:embed/>
                </p:oleObj>
              </mc:Choice>
              <mc:Fallback>
                <p:oleObj r:id="rId4" imgW="1785620" imgH="1656715" progId="Visio.Drawing.6">
                  <p:embed/>
                  <p:pic>
                    <p:nvPicPr>
                      <p:cNvPr id="0" name="图片 3"/>
                      <p:cNvPicPr/>
                      <p:nvPr/>
                    </p:nvPicPr>
                    <p:blipFill>
                      <a:blip r:embed="rId5"/>
                      <a:stretch>
                        <a:fillRect/>
                      </a:stretch>
                    </p:blipFill>
                    <p:spPr>
                      <a:xfrm>
                        <a:off x="2754630" y="4149725"/>
                        <a:ext cx="3635375" cy="267843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2）狄拉克函数定义</a:t>
            </a:r>
          </a:p>
        </p:txBody>
      </p:sp>
      <p:sp>
        <p:nvSpPr>
          <p:cNvPr id="3" name="内容占位符 2"/>
          <p:cNvSpPr>
            <a:spLocks noGrp="1"/>
          </p:cNvSpPr>
          <p:nvPr>
            <p:ph idx="1"/>
          </p:nvPr>
        </p:nvSpPr>
        <p:spPr>
          <a:xfrm>
            <a:off x="502285" y="1078865"/>
            <a:ext cx="8139430" cy="5258435"/>
          </a:xfrm>
        </p:spPr>
        <p:txBody>
          <a:bodyPr/>
          <a:lstStyle/>
          <a:p>
            <a:pPr marL="0" indent="0">
              <a:buNone/>
            </a:pPr>
            <a:endParaRPr lang="zh-CN" altLang="en-US" sz="3200"/>
          </a:p>
          <a:p>
            <a:pPr marL="0" indent="0">
              <a:buNone/>
            </a:pPr>
            <a:endParaRPr lang="zh-CN" altLang="en-US" sz="3200"/>
          </a:p>
          <a:p>
            <a:pPr marL="0" indent="0">
              <a:lnSpc>
                <a:spcPct val="140000"/>
              </a:lnSpc>
              <a:buNone/>
            </a:pPr>
            <a:r>
              <a:rPr lang="zh-CN" altLang="en-US" sz="3200"/>
              <a:t>     </a:t>
            </a:r>
            <a:r>
              <a:rPr lang="zh-CN" altLang="en-US" sz="3200">
                <a:solidFill>
                  <a:schemeClr val="tx1"/>
                </a:solidFill>
              </a:rPr>
              <a:t>这种定义描述了         处出现的冲激，图中幅度“1”表示冲激下的面积，称为冲激强度。</a:t>
            </a:r>
          </a:p>
        </p:txBody>
      </p:sp>
      <p:graphicFrame>
        <p:nvGraphicFramePr>
          <p:cNvPr id="4" name="对象 -2147482523"/>
          <p:cNvGraphicFramePr>
            <a:graphicFrameLocks noChangeAspect="1"/>
          </p:cNvGraphicFramePr>
          <p:nvPr/>
        </p:nvGraphicFramePr>
        <p:xfrm>
          <a:off x="3043555" y="1078865"/>
          <a:ext cx="3216275" cy="1761490"/>
        </p:xfrm>
        <a:graphic>
          <a:graphicData uri="http://schemas.openxmlformats.org/presentationml/2006/ole">
            <mc:AlternateContent xmlns:mc="http://schemas.openxmlformats.org/markup-compatibility/2006">
              <mc:Choice xmlns:v="urn:schemas-microsoft-com:vml" Requires="v">
                <p:oleObj spid="_x0000_s14413" r:id="rId4" imgW="1066165" imgH="584200" progId="Equation.DSMT4">
                  <p:embed/>
                </p:oleObj>
              </mc:Choice>
              <mc:Fallback>
                <p:oleObj r:id="rId4" imgW="1066165" imgH="584200" progId="Equation.DSMT4">
                  <p:embed/>
                  <p:pic>
                    <p:nvPicPr>
                      <p:cNvPr id="0" name="图片 3075"/>
                      <p:cNvPicPr/>
                      <p:nvPr/>
                    </p:nvPicPr>
                    <p:blipFill>
                      <a:blip r:embed="rId5"/>
                      <a:stretch>
                        <a:fillRect/>
                      </a:stretch>
                    </p:blipFill>
                    <p:spPr>
                      <a:xfrm>
                        <a:off x="3043555" y="1078865"/>
                        <a:ext cx="3216275" cy="1761490"/>
                      </a:xfrm>
                      <a:prstGeom prst="rect">
                        <a:avLst/>
                      </a:prstGeom>
                      <a:noFill/>
                      <a:ln w="38100">
                        <a:noFill/>
                        <a:miter/>
                      </a:ln>
                    </p:spPr>
                  </p:pic>
                </p:oleObj>
              </mc:Fallback>
            </mc:AlternateContent>
          </a:graphicData>
        </a:graphic>
      </p:graphicFrame>
      <p:graphicFrame>
        <p:nvGraphicFramePr>
          <p:cNvPr id="5" name="对象 -2147482519"/>
          <p:cNvGraphicFramePr>
            <a:graphicFrameLocks noChangeAspect="1"/>
          </p:cNvGraphicFramePr>
          <p:nvPr/>
        </p:nvGraphicFramePr>
        <p:xfrm>
          <a:off x="2715895" y="4138930"/>
          <a:ext cx="3712210" cy="2590800"/>
        </p:xfrm>
        <a:graphic>
          <a:graphicData uri="http://schemas.openxmlformats.org/presentationml/2006/ole">
            <mc:AlternateContent xmlns:mc="http://schemas.openxmlformats.org/markup-compatibility/2006">
              <mc:Choice xmlns:v="urn:schemas-microsoft-com:vml" Requires="v">
                <p:oleObj spid="_x0000_s14414" r:id="rId6" imgW="2399665" imgH="1654810" progId="Visio.Drawing.6">
                  <p:embed/>
                </p:oleObj>
              </mc:Choice>
              <mc:Fallback>
                <p:oleObj r:id="rId6" imgW="2399665" imgH="1654810" progId="Visio.Drawing.6">
                  <p:embed/>
                  <p:pic>
                    <p:nvPicPr>
                      <p:cNvPr id="0" name="图片 3"/>
                      <p:cNvPicPr/>
                      <p:nvPr/>
                    </p:nvPicPr>
                    <p:blipFill>
                      <a:blip r:embed="rId7"/>
                      <a:stretch>
                        <a:fillRect/>
                      </a:stretch>
                    </p:blipFill>
                    <p:spPr>
                      <a:xfrm>
                        <a:off x="2715895" y="4138930"/>
                        <a:ext cx="3712210" cy="2590800"/>
                      </a:xfrm>
                      <a:prstGeom prst="rect">
                        <a:avLst/>
                      </a:prstGeom>
                      <a:noFill/>
                      <a:ln w="38100">
                        <a:noFill/>
                        <a:miter/>
                      </a:ln>
                    </p:spPr>
                  </p:pic>
                </p:oleObj>
              </mc:Fallback>
            </mc:AlternateContent>
          </a:graphicData>
        </a:graphic>
      </p:graphicFrame>
      <p:graphicFrame>
        <p:nvGraphicFramePr>
          <p:cNvPr id="7" name="对象 -2147482522"/>
          <p:cNvGraphicFramePr>
            <a:graphicFrameLocks noChangeAspect="1"/>
          </p:cNvGraphicFramePr>
          <p:nvPr/>
        </p:nvGraphicFramePr>
        <p:xfrm>
          <a:off x="4310380" y="2725420"/>
          <a:ext cx="1011555" cy="565785"/>
        </p:xfrm>
        <a:graphic>
          <a:graphicData uri="http://schemas.openxmlformats.org/presentationml/2006/ole">
            <mc:AlternateContent xmlns:mc="http://schemas.openxmlformats.org/markup-compatibility/2006">
              <mc:Choice xmlns:v="urn:schemas-microsoft-com:vml" Requires="v">
                <p:oleObj spid="_x0000_s14415" r:id="rId8" imgW="316865" imgH="177800" progId="Equation.DSMT4">
                  <p:embed/>
                </p:oleObj>
              </mc:Choice>
              <mc:Fallback>
                <p:oleObj r:id="rId8" imgW="316865" imgH="177800" progId="Equation.DSMT4">
                  <p:embed/>
                  <p:pic>
                    <p:nvPicPr>
                      <p:cNvPr id="0" name="图片 4"/>
                      <p:cNvPicPr/>
                      <p:nvPr/>
                    </p:nvPicPr>
                    <p:blipFill>
                      <a:blip r:embed="rId9"/>
                      <a:stretch>
                        <a:fillRect/>
                      </a:stretch>
                    </p:blipFill>
                    <p:spPr>
                      <a:xfrm>
                        <a:off x="4310380" y="2725420"/>
                        <a:ext cx="1011555" cy="56578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400" dirty="0">
                <a:ln w="10160">
                  <a:solidFill>
                    <a:schemeClr val="accent5"/>
                  </a:solidFill>
                  <a:prstDash val="solid"/>
                </a:ln>
                <a:solidFill>
                  <a:srgbClr val="0A2B77"/>
                </a:solidFill>
                <a:effectLst>
                  <a:outerShdw blurRad="38100" dist="22860" dir="5400000" algn="tl" rotWithShape="0">
                    <a:srgbClr val="000000">
                      <a:alpha val="30000"/>
                    </a:srgbClr>
                  </a:outerShdw>
                </a:effectLst>
              </a:rPr>
              <a:t>教材及特点介绍</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653" y="1240367"/>
            <a:ext cx="3610283" cy="5054397"/>
          </a:xfrm>
          <a:prstGeom prst="rect">
            <a:avLst/>
          </a:prstGeom>
          <a:ln>
            <a:solidFill>
              <a:schemeClr val="tx1"/>
            </a:solidFill>
          </a:ln>
        </p:spPr>
      </p:pic>
      <p:pic>
        <p:nvPicPr>
          <p:cNvPr id="128002" name="Picture 2" descr="https://img2.baidu.com/it/u=78011965,2462959604&amp;fm=253&amp;fmt=auto&amp;app=138&amp;f=JPEG?w=472&amp;h=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407" y="1240367"/>
            <a:ext cx="2001464" cy="25442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7207" y="1240367"/>
            <a:ext cx="2092912" cy="2544233"/>
          </a:xfrm>
          <a:prstGeom prst="rect">
            <a:avLst/>
          </a:prstGeom>
        </p:spPr>
      </p:pic>
      <p:pic>
        <p:nvPicPr>
          <p:cNvPr id="6" name="图片 5"/>
          <p:cNvPicPr>
            <a:picLocks noChangeAspect="1"/>
          </p:cNvPicPr>
          <p:nvPr/>
        </p:nvPicPr>
        <p:blipFill>
          <a:blip r:embed="rId5"/>
          <a:stretch>
            <a:fillRect/>
          </a:stretch>
        </p:blipFill>
        <p:spPr>
          <a:xfrm>
            <a:off x="4839541" y="3800829"/>
            <a:ext cx="1964525" cy="2760633"/>
          </a:xfrm>
          <a:prstGeom prst="rect">
            <a:avLst/>
          </a:prstGeom>
        </p:spPr>
      </p:pic>
      <p:pic>
        <p:nvPicPr>
          <p:cNvPr id="7" name="图片 6"/>
          <p:cNvPicPr>
            <a:picLocks noChangeAspect="1"/>
          </p:cNvPicPr>
          <p:nvPr/>
        </p:nvPicPr>
        <p:blipFill>
          <a:blip r:embed="rId6"/>
          <a:stretch>
            <a:fillRect/>
          </a:stretch>
        </p:blipFill>
        <p:spPr>
          <a:xfrm>
            <a:off x="6849871" y="3800830"/>
            <a:ext cx="2092912" cy="276063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386715"/>
            <a:ext cx="8139430" cy="5950585"/>
          </a:xfrm>
        </p:spPr>
        <p:txBody>
          <a:bodyPr/>
          <a:lstStyle/>
          <a:p>
            <a:pPr marL="0" indent="0">
              <a:buNone/>
            </a:pPr>
            <a:r>
              <a:rPr lang="en-US" altLang="zh-CN" sz="3200">
                <a:solidFill>
                  <a:schemeClr val="tx1"/>
                </a:solidFill>
              </a:rPr>
              <a:t>      </a:t>
            </a:r>
            <a:r>
              <a:rPr lang="zh-CN" altLang="en-US" sz="3200">
                <a:solidFill>
                  <a:schemeClr val="tx1"/>
                </a:solidFill>
              </a:rPr>
              <a:t>同理，为描述任意一点         处出现的冲激，可有如下的函数定义：</a:t>
            </a:r>
          </a:p>
        </p:txBody>
      </p:sp>
      <p:graphicFrame>
        <p:nvGraphicFramePr>
          <p:cNvPr id="2" name="对象 -2147482521"/>
          <p:cNvGraphicFramePr>
            <a:graphicFrameLocks noChangeAspect="1"/>
          </p:cNvGraphicFramePr>
          <p:nvPr/>
        </p:nvGraphicFramePr>
        <p:xfrm>
          <a:off x="5762625" y="431165"/>
          <a:ext cx="1076325" cy="718185"/>
        </p:xfrm>
        <a:graphic>
          <a:graphicData uri="http://schemas.openxmlformats.org/presentationml/2006/ole">
            <mc:AlternateContent xmlns:mc="http://schemas.openxmlformats.org/markup-compatibility/2006">
              <mc:Choice xmlns:v="urn:schemas-microsoft-com:vml" Requires="v">
                <p:oleObj spid="_x0000_s15437" r:id="rId4" imgW="342900" imgH="228600" progId="Equation.DSMT4">
                  <p:embed/>
                </p:oleObj>
              </mc:Choice>
              <mc:Fallback>
                <p:oleObj r:id="rId4" imgW="342900" imgH="228600" progId="Equation.DSMT4">
                  <p:embed/>
                  <p:pic>
                    <p:nvPicPr>
                      <p:cNvPr id="0" name="图片 3075"/>
                      <p:cNvPicPr/>
                      <p:nvPr/>
                    </p:nvPicPr>
                    <p:blipFill>
                      <a:blip r:embed="rId5"/>
                      <a:stretch>
                        <a:fillRect/>
                      </a:stretch>
                    </p:blipFill>
                    <p:spPr>
                      <a:xfrm>
                        <a:off x="5762625" y="431165"/>
                        <a:ext cx="1076325" cy="718185"/>
                      </a:xfrm>
                      <a:prstGeom prst="rect">
                        <a:avLst/>
                      </a:prstGeom>
                      <a:noFill/>
                      <a:ln w="38100">
                        <a:noFill/>
                        <a:miter/>
                      </a:ln>
                    </p:spPr>
                  </p:pic>
                </p:oleObj>
              </mc:Fallback>
            </mc:AlternateContent>
          </a:graphicData>
        </a:graphic>
      </p:graphicFrame>
      <p:graphicFrame>
        <p:nvGraphicFramePr>
          <p:cNvPr id="4" name="对象 -2147482520"/>
          <p:cNvGraphicFramePr>
            <a:graphicFrameLocks noChangeAspect="1"/>
          </p:cNvGraphicFramePr>
          <p:nvPr/>
        </p:nvGraphicFramePr>
        <p:xfrm>
          <a:off x="2458085" y="1878965"/>
          <a:ext cx="4228465" cy="1588770"/>
        </p:xfrm>
        <a:graphic>
          <a:graphicData uri="http://schemas.openxmlformats.org/presentationml/2006/ole">
            <mc:AlternateContent xmlns:mc="http://schemas.openxmlformats.org/markup-compatibility/2006">
              <mc:Choice xmlns:v="urn:schemas-microsoft-com:vml" Requires="v">
                <p:oleObj spid="_x0000_s15438" r:id="rId6" imgW="1358265" imgH="584200" progId="Equation.DSMT4">
                  <p:embed/>
                </p:oleObj>
              </mc:Choice>
              <mc:Fallback>
                <p:oleObj r:id="rId6" imgW="1358265" imgH="584200" progId="Equation.DSMT4">
                  <p:embed/>
                  <p:pic>
                    <p:nvPicPr>
                      <p:cNvPr id="0" name="图片 3"/>
                      <p:cNvPicPr/>
                      <p:nvPr/>
                    </p:nvPicPr>
                    <p:blipFill>
                      <a:blip r:embed="rId7"/>
                      <a:stretch>
                        <a:fillRect/>
                      </a:stretch>
                    </p:blipFill>
                    <p:spPr>
                      <a:xfrm>
                        <a:off x="2458085" y="1878965"/>
                        <a:ext cx="4228465" cy="1588770"/>
                      </a:xfrm>
                      <a:prstGeom prst="rect">
                        <a:avLst/>
                      </a:prstGeom>
                      <a:noFill/>
                      <a:ln w="38100">
                        <a:noFill/>
                        <a:miter/>
                      </a:ln>
                    </p:spPr>
                  </p:pic>
                </p:oleObj>
              </mc:Fallback>
            </mc:AlternateContent>
          </a:graphicData>
        </a:graphic>
      </p:graphicFrame>
      <p:graphicFrame>
        <p:nvGraphicFramePr>
          <p:cNvPr id="6" name="对象 -2147482518"/>
          <p:cNvGraphicFramePr>
            <a:graphicFrameLocks noChangeAspect="1"/>
          </p:cNvGraphicFramePr>
          <p:nvPr/>
        </p:nvGraphicFramePr>
        <p:xfrm>
          <a:off x="2305050" y="3620770"/>
          <a:ext cx="4533900" cy="3032760"/>
        </p:xfrm>
        <a:graphic>
          <a:graphicData uri="http://schemas.openxmlformats.org/presentationml/2006/ole">
            <mc:AlternateContent xmlns:mc="http://schemas.openxmlformats.org/markup-compatibility/2006">
              <mc:Choice xmlns:v="urn:schemas-microsoft-com:vml" Requires="v">
                <p:oleObj spid="_x0000_s15439" r:id="rId8" imgW="2472055" imgH="1665605" progId="Visio.Drawing.6">
                  <p:embed/>
                </p:oleObj>
              </mc:Choice>
              <mc:Fallback>
                <p:oleObj r:id="rId8" imgW="2472055" imgH="1665605" progId="Visio.Drawing.6">
                  <p:embed/>
                  <p:pic>
                    <p:nvPicPr>
                      <p:cNvPr id="0" name="图片 4"/>
                      <p:cNvPicPr/>
                      <p:nvPr/>
                    </p:nvPicPr>
                    <p:blipFill>
                      <a:blip r:embed="rId9"/>
                      <a:stretch>
                        <a:fillRect/>
                      </a:stretch>
                    </p:blipFill>
                    <p:spPr>
                      <a:xfrm>
                        <a:off x="2305050" y="3620770"/>
                        <a:ext cx="4533900" cy="303276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401320"/>
            <a:ext cx="8139430" cy="5852795"/>
          </a:xfrm>
        </p:spPr>
        <p:txBody>
          <a:bodyPr/>
          <a:lstStyle/>
          <a:p>
            <a:pPr marL="0" indent="0">
              <a:buNone/>
            </a:pPr>
            <a:r>
              <a:rPr lang="en-US" altLang="zh-CN" sz="3200" dirty="0">
                <a:solidFill>
                  <a:schemeClr val="tx1"/>
                </a:solidFill>
              </a:rPr>
              <a:t>      </a:t>
            </a:r>
            <a:r>
              <a:rPr lang="zh-CN" altLang="en-US" sz="3200" dirty="0">
                <a:solidFill>
                  <a:schemeClr val="tx1"/>
                </a:solidFill>
              </a:rPr>
              <a:t>特别需要指出的是：     在t=0点的值         是没有定义的</a:t>
            </a:r>
            <a:r>
              <a:rPr sz="3200" dirty="0">
                <a:solidFill>
                  <a:schemeClr val="tx1"/>
                </a:solidFill>
                <a:sym typeface="+mn-ea"/>
              </a:rPr>
              <a:t> </a:t>
            </a:r>
            <a:r>
              <a:rPr lang="zh-CN" altLang="en-US" sz="3200" dirty="0">
                <a:solidFill>
                  <a:schemeClr val="tx1"/>
                </a:solidFill>
              </a:rPr>
              <a:t>，      仅仅表示在         处存在一个“冲激”。</a:t>
            </a:r>
            <a:r>
              <a:rPr lang="zh-CN" altLang="en-US" sz="3200" b="1" dirty="0">
                <a:solidFill>
                  <a:srgbClr val="0A2B77"/>
                </a:solidFill>
              </a:rPr>
              <a:t>由以上定义可推出：</a:t>
            </a:r>
          </a:p>
        </p:txBody>
      </p:sp>
      <p:graphicFrame>
        <p:nvGraphicFramePr>
          <p:cNvPr id="2" name="Picture 65"/>
          <p:cNvGraphicFramePr>
            <a:graphicFrameLocks noChangeAspect="1"/>
          </p:cNvGraphicFramePr>
          <p:nvPr/>
        </p:nvGraphicFramePr>
        <p:xfrm>
          <a:off x="5010150" y="503555"/>
          <a:ext cx="837565" cy="582295"/>
        </p:xfrm>
        <a:graphic>
          <a:graphicData uri="http://schemas.openxmlformats.org/presentationml/2006/ole">
            <mc:AlternateContent xmlns:mc="http://schemas.openxmlformats.org/markup-compatibility/2006">
              <mc:Choice xmlns:v="urn:schemas-microsoft-com:vml" Requires="v">
                <p:oleObj spid="_x0000_s16461" r:id="rId4" imgW="294005" imgH="204470" progId="Equation.DSMT4">
                  <p:embed/>
                </p:oleObj>
              </mc:Choice>
              <mc:Fallback>
                <p:oleObj r:id="rId4" imgW="294005" imgH="204470" progId="Equation.DSMT4">
                  <p:embed/>
                  <p:pic>
                    <p:nvPicPr>
                      <p:cNvPr id="0" name="图片 3075"/>
                      <p:cNvPicPr/>
                      <p:nvPr/>
                    </p:nvPicPr>
                    <p:blipFill>
                      <a:blip r:embed="rId5"/>
                      <a:stretch>
                        <a:fillRect/>
                      </a:stretch>
                    </p:blipFill>
                    <p:spPr>
                      <a:xfrm>
                        <a:off x="5010150" y="503555"/>
                        <a:ext cx="837565" cy="582295"/>
                      </a:xfrm>
                      <a:prstGeom prst="rect">
                        <a:avLst/>
                      </a:prstGeom>
                      <a:noFill/>
                      <a:ln w="38100">
                        <a:noFill/>
                        <a:miter/>
                      </a:ln>
                    </p:spPr>
                  </p:pic>
                </p:oleObj>
              </mc:Fallback>
            </mc:AlternateContent>
          </a:graphicData>
        </a:graphic>
      </p:graphicFrame>
      <p:graphicFrame>
        <p:nvGraphicFramePr>
          <p:cNvPr id="4" name="Picture 68"/>
          <p:cNvGraphicFramePr>
            <a:graphicFrameLocks noChangeAspect="1"/>
          </p:cNvGraphicFramePr>
          <p:nvPr/>
        </p:nvGraphicFramePr>
        <p:xfrm>
          <a:off x="3575685" y="1163320"/>
          <a:ext cx="939165" cy="601980"/>
        </p:xfrm>
        <a:graphic>
          <a:graphicData uri="http://schemas.openxmlformats.org/presentationml/2006/ole">
            <mc:AlternateContent xmlns:mc="http://schemas.openxmlformats.org/markup-compatibility/2006">
              <mc:Choice xmlns:v="urn:schemas-microsoft-com:vml" Requires="v">
                <p:oleObj spid="_x0000_s16462" r:id="rId6" imgW="319405" imgH="204470" progId="Equation.DSMT4">
                  <p:embed/>
                </p:oleObj>
              </mc:Choice>
              <mc:Fallback>
                <p:oleObj r:id="rId6" imgW="319405" imgH="204470" progId="Equation.DSMT4">
                  <p:embed/>
                  <p:pic>
                    <p:nvPicPr>
                      <p:cNvPr id="0" name="图片 3"/>
                      <p:cNvPicPr/>
                      <p:nvPr/>
                    </p:nvPicPr>
                    <p:blipFill>
                      <a:blip r:embed="rId7"/>
                      <a:stretch>
                        <a:fillRect/>
                      </a:stretch>
                    </p:blipFill>
                    <p:spPr>
                      <a:xfrm>
                        <a:off x="3575685" y="1163320"/>
                        <a:ext cx="939165" cy="601980"/>
                      </a:xfrm>
                      <a:prstGeom prst="rect">
                        <a:avLst/>
                      </a:prstGeom>
                      <a:noFill/>
                      <a:ln w="38100">
                        <a:noFill/>
                        <a:miter/>
                      </a:ln>
                    </p:spPr>
                  </p:pic>
                </p:oleObj>
              </mc:Fallback>
            </mc:AlternateContent>
          </a:graphicData>
        </a:graphic>
      </p:graphicFrame>
      <p:graphicFrame>
        <p:nvGraphicFramePr>
          <p:cNvPr id="6" name="对象 -2147482512"/>
          <p:cNvGraphicFramePr>
            <a:graphicFrameLocks noChangeAspect="1"/>
          </p:cNvGraphicFramePr>
          <p:nvPr/>
        </p:nvGraphicFramePr>
        <p:xfrm>
          <a:off x="6718935" y="1085850"/>
          <a:ext cx="1082675" cy="605155"/>
        </p:xfrm>
        <a:graphic>
          <a:graphicData uri="http://schemas.openxmlformats.org/presentationml/2006/ole">
            <mc:AlternateContent xmlns:mc="http://schemas.openxmlformats.org/markup-compatibility/2006">
              <mc:Choice xmlns:v="urn:schemas-microsoft-com:vml" Requires="v">
                <p:oleObj spid="_x0000_s16463" r:id="rId8" imgW="316865" imgH="177800" progId="Equation.DSMT4">
                  <p:embed/>
                </p:oleObj>
              </mc:Choice>
              <mc:Fallback>
                <p:oleObj r:id="rId8" imgW="316865" imgH="177800" progId="Equation.DSMT4">
                  <p:embed/>
                  <p:pic>
                    <p:nvPicPr>
                      <p:cNvPr id="0" name="图片 4"/>
                      <p:cNvPicPr/>
                      <p:nvPr/>
                    </p:nvPicPr>
                    <p:blipFill>
                      <a:blip r:embed="rId9"/>
                      <a:stretch>
                        <a:fillRect/>
                      </a:stretch>
                    </p:blipFill>
                    <p:spPr>
                      <a:xfrm>
                        <a:off x="6718935" y="1085850"/>
                        <a:ext cx="1082675" cy="605155"/>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8" name="对象 -2147482510"/>
              <p:cNvSpPr txBox="1"/>
              <p:nvPr/>
            </p:nvSpPr>
            <p:spPr>
              <a:xfrm>
                <a:off x="2749550" y="3625057"/>
                <a:ext cx="2828925" cy="141446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zh-CN" altLang="en-US" sz="3200" i="1" smtClean="0">
                          <a:solidFill>
                            <a:srgbClr val="000000"/>
                          </a:solidFill>
                          <a:latin typeface="Cambria Math" panose="02040503050406030204" pitchFamily="18" charset="0"/>
                        </a:rPr>
                        <m:t>𝛿</m:t>
                      </m:r>
                      <m:r>
                        <a:rPr lang="zh-CN" altLang="en-US" sz="3200" i="1" smtClean="0">
                          <a:solidFill>
                            <a:srgbClr val="000000"/>
                          </a:solidFill>
                          <a:latin typeface="Cambria Math" panose="02040503050406030204" pitchFamily="18" charset="0"/>
                        </a:rPr>
                        <m:t>(</m:t>
                      </m:r>
                      <m:r>
                        <a:rPr lang="zh-CN" altLang="en-US" sz="3200" i="1" smtClean="0">
                          <a:solidFill>
                            <a:srgbClr val="000000"/>
                          </a:solidFill>
                          <a:latin typeface="Cambria Math" panose="02040503050406030204" pitchFamily="18" charset="0"/>
                        </a:rPr>
                        <m:t>𝑡</m:t>
                      </m:r>
                      <m:r>
                        <a:rPr lang="zh-CN" altLang="en-US" sz="3200" i="1" smtClean="0">
                          <a:solidFill>
                            <a:srgbClr val="000000"/>
                          </a:solidFill>
                          <a:latin typeface="Cambria Math" panose="02040503050406030204" pitchFamily="18" charset="0"/>
                        </a:rPr>
                        <m:t>)=</m:t>
                      </m:r>
                      <m:f>
                        <m:fPr>
                          <m:ctrlPr>
                            <a:rPr lang="zh-CN" altLang="en-US" sz="3200" i="1">
                              <a:solidFill>
                                <a:srgbClr val="000000"/>
                              </a:solidFill>
                              <a:latin typeface="Cambria Math" panose="02040503050406030204" pitchFamily="18" charset="0"/>
                            </a:rPr>
                          </m:ctrlPr>
                        </m:fPr>
                        <m:num>
                          <m:r>
                            <m:rPr>
                              <m:sty m:val="p"/>
                            </m:rPr>
                            <a:rPr lang="zh-CN" altLang="en-US" sz="3200" i="0">
                              <a:solidFill>
                                <a:srgbClr val="000000"/>
                              </a:solidFill>
                              <a:latin typeface="Cambria Math" panose="02040503050406030204" pitchFamily="18" charset="0"/>
                            </a:rPr>
                            <m:t>d</m:t>
                          </m:r>
                          <m:r>
                            <a:rPr lang="en-US" altLang="zh-CN" sz="3200" b="0" i="1" smtClean="0">
                              <a:solidFill>
                                <a:srgbClr val="000000"/>
                              </a:solidFill>
                              <a:latin typeface="Cambria Math" panose="02040503050406030204" pitchFamily="18" charset="0"/>
                            </a:rPr>
                            <m:t>𝑢</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𝑡</m:t>
                          </m:r>
                          <m:r>
                            <a:rPr lang="zh-CN" altLang="en-US" sz="3200" i="1">
                              <a:solidFill>
                                <a:srgbClr val="000000"/>
                              </a:solidFill>
                              <a:latin typeface="Cambria Math" panose="02040503050406030204" pitchFamily="18" charset="0"/>
                            </a:rPr>
                            <m:t>)</m:t>
                          </m:r>
                        </m:num>
                        <m:den>
                          <m:r>
                            <m:rPr>
                              <m:sty m:val="p"/>
                            </m:rPr>
                            <a:rPr lang="zh-CN" altLang="en-US" sz="3200" i="0">
                              <a:solidFill>
                                <a:srgbClr val="000000"/>
                              </a:solidFill>
                              <a:latin typeface="Cambria Math" panose="02040503050406030204" pitchFamily="18" charset="0"/>
                            </a:rPr>
                            <m:t>d</m:t>
                          </m:r>
                          <m:r>
                            <a:rPr lang="zh-CN" altLang="en-US" sz="3200" i="1">
                              <a:solidFill>
                                <a:srgbClr val="000000"/>
                              </a:solidFill>
                              <a:latin typeface="Cambria Math" panose="02040503050406030204" pitchFamily="18" charset="0"/>
                            </a:rPr>
                            <m:t>𝑡</m:t>
                          </m:r>
                        </m:den>
                      </m:f>
                    </m:oMath>
                  </m:oMathPara>
                </a14:m>
                <a:endParaRPr lang="zh-CN" altLang="en-US" sz="3200" dirty="0"/>
              </a:p>
            </p:txBody>
          </p:sp>
        </mc:Choice>
        <mc:Fallback xmlns="">
          <p:sp>
            <p:nvSpPr>
              <p:cNvPr id="8" name="对象 -2147482510"/>
              <p:cNvSpPr txBox="1">
                <a:spLocks noRot="1" noChangeAspect="1" noMove="1" noResize="1" noEditPoints="1" noAdjustHandles="1" noChangeArrowheads="1" noChangeShapeType="1" noTextEdit="1"/>
              </p:cNvSpPr>
              <p:nvPr/>
            </p:nvSpPr>
            <p:spPr>
              <a:xfrm>
                <a:off x="2749550" y="3625057"/>
                <a:ext cx="2828925" cy="1414462"/>
              </a:xfrm>
              <a:prstGeom prst="rect">
                <a:avLst/>
              </a:prstGeom>
              <a:blipFill rotWithShape="1">
                <a:blip r:embed="rId10"/>
                <a:stretch>
                  <a:fillRect t="-34" b="11"/>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对象 -2147482511"/>
              <p:cNvSpPr txBox="1"/>
              <p:nvPr/>
            </p:nvSpPr>
            <p:spPr>
              <a:xfrm>
                <a:off x="2749550" y="2427288"/>
                <a:ext cx="3968750" cy="1243012"/>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r>
                        <a:rPr lang="en-US" altLang="zh-CN" sz="2800" b="0" i="1" smtClean="0">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nary>
                        <m:naryPr>
                          <m:ctrlPr>
                            <a:rPr lang="zh-CN" altLang="en-US" sz="2800" i="1">
                              <a:solidFill>
                                <a:srgbClr val="000000"/>
                              </a:solidFill>
                              <a:latin typeface="Cambria Math" panose="02040503050406030204" pitchFamily="18" charset="0"/>
                            </a:rPr>
                          </m:ctrlPr>
                        </m:naryPr>
                        <m:sub>
                          <m:r>
                            <a:rPr lang="zh-CN" altLang="en-US" sz="2800" i="1">
                              <a:solidFill>
                                <a:srgbClr val="000000"/>
                              </a:solidFill>
                              <a:latin typeface="Cambria Math" panose="02040503050406030204" pitchFamily="18" charset="0"/>
                            </a:rPr>
                            <m:t>−∞</m:t>
                          </m:r>
                        </m:sub>
                        <m:sup>
                          <m:r>
                            <a:rPr lang="zh-CN" altLang="en-US" sz="2800" i="1">
                              <a:solidFill>
                                <a:srgbClr val="000000"/>
                              </a:solidFill>
                              <a:latin typeface="Cambria Math" panose="02040503050406030204" pitchFamily="18" charset="0"/>
                            </a:rPr>
                            <m:t>𝑡</m:t>
                          </m:r>
                        </m:sup>
                        <m:e>
                          <m:r>
                            <a:rPr lang="zh-CN" altLang="en-US" sz="2800" i="1">
                              <a:solidFill>
                                <a:srgbClr val="000000"/>
                              </a:solidFill>
                              <a:latin typeface="Cambria Math" panose="02040503050406030204" pitchFamily="18" charset="0"/>
                            </a:rPr>
                            <m:t>𝛿</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𝑥</m:t>
                          </m:r>
                          <m:r>
                            <a:rPr lang="zh-CN" altLang="en-US" sz="2800" i="1">
                              <a:solidFill>
                                <a:srgbClr val="000000"/>
                              </a:solidFill>
                              <a:latin typeface="Cambria Math" panose="02040503050406030204" pitchFamily="18" charset="0"/>
                            </a:rPr>
                            <m:t>)</m:t>
                          </m:r>
                          <m:r>
                            <m:rPr>
                              <m:sty m:val="p"/>
                            </m:rPr>
                            <a:rPr lang="zh-CN" altLang="en-US" sz="2800" i="0">
                              <a:solidFill>
                                <a:srgbClr val="000000"/>
                              </a:solidFill>
                              <a:latin typeface="Cambria Math" panose="02040503050406030204" pitchFamily="18" charset="0"/>
                            </a:rPr>
                            <m:t>d</m:t>
                          </m:r>
                          <m:r>
                            <a:rPr lang="zh-CN" altLang="en-US" sz="2800" i="1">
                              <a:solidFill>
                                <a:srgbClr val="000000"/>
                              </a:solidFill>
                              <a:latin typeface="Cambria Math" panose="02040503050406030204" pitchFamily="18" charset="0"/>
                            </a:rPr>
                            <m:t>𝑥</m:t>
                          </m:r>
                        </m:e>
                      </m:nary>
                    </m:oMath>
                  </m:oMathPara>
                </a14:m>
                <a:endParaRPr lang="zh-CN" altLang="en-US" dirty="0"/>
              </a:p>
            </p:txBody>
          </p:sp>
        </mc:Choice>
        <mc:Fallback xmlns="">
          <p:sp>
            <p:nvSpPr>
              <p:cNvPr id="10" name="对象 -2147482511"/>
              <p:cNvSpPr txBox="1">
                <a:spLocks noRot="1" noChangeAspect="1" noMove="1" noResize="1" noEditPoints="1" noAdjustHandles="1" noChangeArrowheads="1" noChangeShapeType="1" noTextEdit="1"/>
              </p:cNvSpPr>
              <p:nvPr/>
            </p:nvSpPr>
            <p:spPr>
              <a:xfrm>
                <a:off x="2749550" y="2427288"/>
                <a:ext cx="3968750" cy="1243012"/>
              </a:xfrm>
              <a:prstGeom prst="rect">
                <a:avLst/>
              </a:prstGeom>
              <a:blipFill rotWithShape="1">
                <a:blip r:embed="rId11"/>
                <a:stretch>
                  <a:fillRect t="-26"/>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对象 -2147482509"/>
              <p:cNvSpPr txBox="1"/>
              <p:nvPr/>
            </p:nvSpPr>
            <p:spPr>
              <a:xfrm>
                <a:off x="2798762" y="4808533"/>
                <a:ext cx="2730500" cy="728663"/>
              </a:xfrm>
              <a:prstGeom prst="rect">
                <a:avLst/>
              </a:prstGeom>
              <a:noFill/>
              <a:ln w="38100">
                <a:noFill/>
                <a:miter/>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sz="3200" i="1" smtClean="0">
                              <a:solidFill>
                                <a:srgbClr val="000000"/>
                              </a:solidFill>
                              <a:latin typeface="Cambria Math" panose="02040503050406030204" pitchFamily="18" charset="0"/>
                            </a:rPr>
                          </m:ctrlPr>
                        </m:sSupPr>
                        <m:e>
                          <m:r>
                            <a:rPr lang="zh-CN" altLang="en-US" sz="3200" i="1">
                              <a:solidFill>
                                <a:srgbClr val="000000"/>
                              </a:solidFill>
                              <a:latin typeface="Cambria Math" panose="02040503050406030204" pitchFamily="18" charset="0"/>
                            </a:rPr>
                            <m:t>𝛿</m:t>
                          </m:r>
                        </m:e>
                        <m:sup>
                          <m:r>
                            <a:rPr lang="zh-CN" altLang="en-US" sz="3200" i="1">
                              <a:solidFill>
                                <a:srgbClr val="000000"/>
                              </a:solidFill>
                              <a:latin typeface="Cambria Math" panose="02040503050406030204" pitchFamily="18" charset="0"/>
                            </a:rPr>
                            <m:t>′</m:t>
                          </m:r>
                        </m:sup>
                      </m:sSup>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𝑡</m:t>
                      </m:r>
                      <m:r>
                        <a:rPr lang="zh-CN" altLang="en-US" sz="3200" i="1">
                          <a:solidFill>
                            <a:srgbClr val="000000"/>
                          </a:solidFill>
                          <a:latin typeface="Cambria Math" panose="02040503050406030204" pitchFamily="18" charset="0"/>
                        </a:rPr>
                        <m:t>)=</m:t>
                      </m:r>
                      <m:sSup>
                        <m:sSupPr>
                          <m:ctrlPr>
                            <a:rPr lang="zh-CN" altLang="en-US" sz="3200" i="1">
                              <a:solidFill>
                                <a:srgbClr val="000000"/>
                              </a:solidFill>
                              <a:latin typeface="Cambria Math" panose="02040503050406030204" pitchFamily="18" charset="0"/>
                            </a:rPr>
                          </m:ctrlPr>
                        </m:sSupPr>
                        <m:e>
                          <m:r>
                            <a:rPr lang="en-US" altLang="zh-CN" sz="3200" b="0" i="1" smtClean="0">
                              <a:solidFill>
                                <a:srgbClr val="000000"/>
                              </a:solidFill>
                              <a:latin typeface="Cambria Math" panose="02040503050406030204" pitchFamily="18" charset="0"/>
                            </a:rPr>
                            <m:t>𝑢</m:t>
                          </m:r>
                        </m:e>
                        <m:sup>
                          <m:r>
                            <a:rPr lang="zh-CN" altLang="en-US" sz="3200" i="1">
                              <a:solidFill>
                                <a:srgbClr val="000000"/>
                              </a:solidFill>
                              <a:latin typeface="Cambria Math" panose="02040503050406030204" pitchFamily="18" charset="0"/>
                            </a:rPr>
                            <m:t>″</m:t>
                          </m:r>
                        </m:sup>
                      </m:sSup>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𝑡</m:t>
                      </m:r>
                      <m:r>
                        <a:rPr lang="zh-CN" altLang="en-US" sz="3200" i="1">
                          <a:solidFill>
                            <a:srgbClr val="000000"/>
                          </a:solidFill>
                          <a:latin typeface="Cambria Math" panose="02040503050406030204" pitchFamily="18" charset="0"/>
                        </a:rPr>
                        <m:t>)</m:t>
                      </m:r>
                    </m:oMath>
                  </m:oMathPara>
                </a14:m>
                <a:endParaRPr lang="zh-CN" altLang="en-US" sz="3200" dirty="0"/>
              </a:p>
            </p:txBody>
          </p:sp>
        </mc:Choice>
        <mc:Fallback xmlns="">
          <p:sp>
            <p:nvSpPr>
              <p:cNvPr id="12" name="对象 -2147482509"/>
              <p:cNvSpPr txBox="1">
                <a:spLocks noRot="1" noChangeAspect="1" noMove="1" noResize="1" noEditPoints="1" noAdjustHandles="1" noChangeArrowheads="1" noChangeShapeType="1" noTextEdit="1"/>
              </p:cNvSpPr>
              <p:nvPr/>
            </p:nvSpPr>
            <p:spPr>
              <a:xfrm>
                <a:off x="2798762" y="4808533"/>
                <a:ext cx="2730500" cy="728663"/>
              </a:xfrm>
              <a:prstGeom prst="rect">
                <a:avLst/>
              </a:prstGeom>
              <a:blipFill rotWithShape="1">
                <a:blip r:embed="rId12"/>
                <a:stretch>
                  <a:fillRect l="-12" t="-43" r="12" b="87"/>
                </a:stretch>
              </a:blipFill>
              <a:ln w="38100">
                <a:noFill/>
                <a:miter/>
              </a:ln>
            </p:spPr>
            <p:txBody>
              <a:bodyPr/>
              <a:lstStyle/>
              <a:p>
                <a:r>
                  <a:rPr lang="zh-CN" altLang="en-US">
                    <a:noFill/>
                  </a:rPr>
                  <a:t> </a:t>
                </a:r>
              </a:p>
            </p:txBody>
          </p:sp>
        </mc:Fallback>
      </mc:AlternateContent>
      <p:sp>
        <p:nvSpPr>
          <p:cNvPr id="15" name="文本框 14"/>
          <p:cNvSpPr txBox="1"/>
          <p:nvPr/>
        </p:nvSpPr>
        <p:spPr>
          <a:xfrm>
            <a:off x="502285" y="5535357"/>
            <a:ext cx="7740867" cy="1077218"/>
          </a:xfrm>
          <a:prstGeom prst="rect">
            <a:avLst/>
          </a:prstGeom>
          <a:noFill/>
        </p:spPr>
        <p:txBody>
          <a:bodyPr wrap="square" rtlCol="0">
            <a:spAutoFit/>
          </a:bodyPr>
          <a:lstStyle/>
          <a:p>
            <a:r>
              <a:rPr lang="zh-CN" altLang="en-US" sz="3200" dirty="0">
                <a:solidFill>
                  <a:srgbClr val="0A2B77"/>
                </a:solidFill>
              </a:rPr>
              <a:t>单位阶跃函数是单位冲激的积分函数，单位冲击可以看作是单位阶跃的一次微分</a:t>
            </a:r>
          </a:p>
        </p:txBody>
      </p:sp>
    </p:spTree>
    <p:custDataLst>
      <p:tags r:id="rId2"/>
    </p:custDataLst>
  </p:cSld>
  <p:clrMapOvr>
    <a:masterClrMapping/>
  </p:clrMapOvr>
  <p:transition>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411" y="731987"/>
            <a:ext cx="8139178" cy="5041355"/>
          </a:xfrm>
        </p:spPr>
        <p:txBody>
          <a:bodyPr/>
          <a:lstStyle/>
          <a:p>
            <a:r>
              <a:rPr lang="zh-CN" altLang="en-US" sz="2800" dirty="0"/>
              <a:t>严格来说δ函数不能算是一个函数，因为满足以上条件的函数是不存在的。</a:t>
            </a:r>
          </a:p>
          <a:p>
            <a:r>
              <a:rPr lang="zh-CN" altLang="en-US" sz="2800" dirty="0"/>
              <a:t>数学上，人们为这类函数引入了广义函数的概念，在广义函数的理论中，δ函数的确切意义应该是在积分意义下来理解。</a:t>
            </a:r>
          </a:p>
          <a:p>
            <a:r>
              <a:rPr lang="zh-CN" altLang="en-US" sz="2800" dirty="0"/>
              <a:t>在实际应用中，δ函数总是伴随着积分一起出现 。δ分布在偏微分方程、数学物理方法、傅立叶分析和概率论里都有很重要的应用。</a:t>
            </a:r>
          </a:p>
        </p:txBody>
      </p:sp>
    </p:spTree>
    <p:custDataLst>
      <p:tags r:id="rId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3） 基于广义函数的定义</a:t>
            </a:r>
          </a:p>
        </p:txBody>
      </p:sp>
      <p:sp>
        <p:nvSpPr>
          <p:cNvPr id="3" name="内容占位符 2"/>
          <p:cNvSpPr>
            <a:spLocks noGrp="1"/>
          </p:cNvSpPr>
          <p:nvPr>
            <p:ph idx="1"/>
          </p:nvPr>
        </p:nvSpPr>
        <p:spPr>
          <a:xfrm>
            <a:off x="395605" y="1079500"/>
            <a:ext cx="8386445" cy="5942330"/>
          </a:xfrm>
        </p:spPr>
        <p:txBody>
          <a:bodyPr/>
          <a:lstStyle/>
          <a:p>
            <a:pPr marL="0" indent="0">
              <a:buNone/>
            </a:pPr>
            <a:r>
              <a:rPr sz="3200" b="1">
                <a:solidFill>
                  <a:srgbClr val="0A2B77"/>
                </a:solidFill>
                <a:sym typeface="+mn-ea"/>
              </a:rPr>
              <a:t>普通函数</a:t>
            </a:r>
            <a:r>
              <a:rPr lang="zh-CN" altLang="en-US" sz="3200" b="1">
                <a:solidFill>
                  <a:srgbClr val="0A2B77"/>
                </a:solidFill>
              </a:rPr>
              <a:t>：</a:t>
            </a:r>
            <a:endParaRPr lang="zh-CN" altLang="en-US" sz="3200">
              <a:solidFill>
                <a:schemeClr val="tx1"/>
              </a:solidFill>
            </a:endParaRPr>
          </a:p>
          <a:p>
            <a:pPr marL="0" indent="0">
              <a:buNone/>
            </a:pPr>
            <a:r>
              <a:rPr lang="en-US" altLang="zh-CN" sz="3200">
                <a:solidFill>
                  <a:schemeClr val="tx1"/>
                </a:solidFill>
              </a:rPr>
              <a:t>     y=f(x)</a:t>
            </a:r>
            <a:r>
              <a:rPr sz="3200">
                <a:solidFill>
                  <a:schemeClr val="tx1"/>
                </a:solidFill>
              </a:rPr>
              <a:t>是将一维实数空间的数</a:t>
            </a:r>
            <a:r>
              <a:rPr lang="en-US" altLang="zh-CN" sz="3200">
                <a:solidFill>
                  <a:schemeClr val="tx1"/>
                </a:solidFill>
              </a:rPr>
              <a:t>X</a:t>
            </a:r>
            <a:r>
              <a:rPr sz="3200">
                <a:solidFill>
                  <a:schemeClr val="tx1"/>
                </a:solidFill>
              </a:rPr>
              <a:t>，经过函数</a:t>
            </a:r>
            <a:r>
              <a:rPr lang="en-US" altLang="zh-CN" sz="3200">
                <a:solidFill>
                  <a:schemeClr val="tx1"/>
                </a:solidFill>
              </a:rPr>
              <a:t>f</a:t>
            </a:r>
            <a:r>
              <a:rPr sz="3200">
                <a:solidFill>
                  <a:schemeClr val="tx1"/>
                </a:solidFill>
              </a:rPr>
              <a:t>所规定运算映射到实数空间的数值</a:t>
            </a:r>
            <a:r>
              <a:rPr lang="en-US" altLang="zh-CN" sz="3200">
                <a:solidFill>
                  <a:schemeClr val="tx1"/>
                </a:solidFill>
              </a:rPr>
              <a:t>y.</a:t>
            </a:r>
            <a:endParaRPr lang="zh-CN" altLang="en-US" sz="3200">
              <a:solidFill>
                <a:schemeClr val="tx1"/>
              </a:solidFill>
            </a:endParaRPr>
          </a:p>
          <a:p>
            <a:pPr marL="0" indent="0">
              <a:buNone/>
            </a:pPr>
            <a:r>
              <a:rPr lang="zh-CN" altLang="en-US" sz="3200" b="1">
                <a:solidFill>
                  <a:srgbClr val="0A2B77"/>
                </a:solidFill>
              </a:rPr>
              <a:t>广义函数：</a:t>
            </a:r>
          </a:p>
          <a:p>
            <a:pPr marL="0" indent="0">
              <a:buNone/>
            </a:pPr>
            <a:r>
              <a:rPr lang="zh-CN" altLang="en-US" sz="3200" b="1">
                <a:solidFill>
                  <a:srgbClr val="0A2B77"/>
                </a:solidFill>
              </a:rPr>
              <a:t>   </a:t>
            </a:r>
            <a:r>
              <a:rPr lang="zh-CN" altLang="en-US" sz="3200">
                <a:solidFill>
                  <a:schemeClr val="tx1"/>
                </a:solidFill>
              </a:rPr>
              <a:t> 将一个实数域上的函数映射为实数域上的值。</a:t>
            </a:r>
            <a:endParaRPr lang="zh-CN" altLang="en-US" sz="3200" b="1">
              <a:solidFill>
                <a:schemeClr val="tx1"/>
              </a:solidFill>
            </a:endParaRPr>
          </a:p>
          <a:p>
            <a:pPr marL="0" indent="0">
              <a:lnSpc>
                <a:spcPct val="100000"/>
              </a:lnSpc>
              <a:buNone/>
            </a:pPr>
            <a:endParaRPr lang="zh-CN" altLang="en-US" sz="2400">
              <a:solidFill>
                <a:schemeClr val="tx1"/>
              </a:solidFill>
            </a:endParaRPr>
          </a:p>
        </p:txBody>
      </p:sp>
    </p:spTree>
    <p:custDataLst>
      <p:tags r:id="rId1"/>
    </p:custDataLst>
  </p:cSld>
  <p:clrMapOvr>
    <a:masterClrMapping/>
  </p:clrMapOvr>
  <p:transition>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3） 基于广义函数的定义</a:t>
            </a:r>
          </a:p>
        </p:txBody>
      </p:sp>
      <p:sp>
        <p:nvSpPr>
          <p:cNvPr id="3" name="内容占位符 2"/>
          <p:cNvSpPr>
            <a:spLocks noGrp="1"/>
          </p:cNvSpPr>
          <p:nvPr>
            <p:ph idx="1"/>
          </p:nvPr>
        </p:nvSpPr>
        <p:spPr>
          <a:xfrm>
            <a:off x="379095" y="1273810"/>
            <a:ext cx="8386445" cy="5257165"/>
          </a:xfrm>
        </p:spPr>
        <p:txBody>
          <a:bodyPr/>
          <a:lstStyle/>
          <a:p>
            <a:pPr marL="0" indent="0">
              <a:buNone/>
            </a:pPr>
            <a:r>
              <a:rPr lang="zh-CN" altLang="en-US" sz="3200" b="1" dirty="0">
                <a:solidFill>
                  <a:schemeClr val="tx1"/>
                </a:solidFill>
              </a:rPr>
              <a:t>检验函数集：</a:t>
            </a:r>
          </a:p>
          <a:p>
            <a:pPr marL="0" indent="0">
              <a:buNone/>
            </a:pPr>
            <a:r>
              <a:rPr lang="zh-CN" altLang="en-US" sz="3200" dirty="0">
                <a:solidFill>
                  <a:schemeClr val="tx1"/>
                </a:solidFill>
              </a:rPr>
              <a:t>      </a:t>
            </a:r>
            <a:r>
              <a:rPr lang="zh-CN" altLang="en-US" sz="3200" dirty="0">
                <a:solidFill>
                  <a:srgbClr val="C00000"/>
                </a:solidFill>
              </a:rPr>
              <a:t>连续、具有任意阶导数且其各阶导数在无限远处急剧下降</a:t>
            </a:r>
            <a:r>
              <a:rPr lang="zh-CN" altLang="en-US" sz="3200" dirty="0">
                <a:solidFill>
                  <a:schemeClr val="tx1"/>
                </a:solidFill>
              </a:rPr>
              <a:t>（即           时，比       下降更快)的普通函数（例如       ）称为</a:t>
            </a:r>
            <a:r>
              <a:rPr lang="zh-CN" altLang="en-US" sz="3200" b="1" dirty="0">
                <a:gradFill>
                  <a:gsLst>
                    <a:gs pos="0">
                      <a:srgbClr val="012D86"/>
                    </a:gs>
                    <a:gs pos="100000">
                      <a:srgbClr val="0E2557"/>
                    </a:gs>
                  </a:gsLst>
                  <a:lin scaled="0"/>
                </a:gradFill>
              </a:rPr>
              <a:t>检验函数</a:t>
            </a:r>
            <a:r>
              <a:rPr lang="zh-CN" altLang="en-US" sz="3200" dirty="0">
                <a:solidFill>
                  <a:schemeClr val="tx1"/>
                </a:solidFill>
              </a:rPr>
              <a:t>，通常可用      表示。这种函数的全体构成的检验函数空间称为急降函数空间，也称为</a:t>
            </a:r>
            <a:r>
              <a:rPr lang="zh-CN" altLang="en-US" sz="3200" b="1" dirty="0">
                <a:gradFill>
                  <a:gsLst>
                    <a:gs pos="0">
                      <a:srgbClr val="012D86"/>
                    </a:gs>
                    <a:gs pos="100000">
                      <a:srgbClr val="0E2557"/>
                    </a:gs>
                  </a:gsLst>
                  <a:lin scaled="0"/>
                </a:gradFill>
              </a:rPr>
              <a:t>检验函数集</a:t>
            </a:r>
            <a:r>
              <a:rPr lang="zh-CN" altLang="en-US" sz="3200" dirty="0">
                <a:solidFill>
                  <a:schemeClr val="tx1"/>
                </a:solidFill>
              </a:rPr>
              <a:t>，用    表示。</a:t>
            </a:r>
          </a:p>
        </p:txBody>
      </p:sp>
      <p:graphicFrame>
        <p:nvGraphicFramePr>
          <p:cNvPr id="4" name="对象 -2147482505"/>
          <p:cNvGraphicFramePr>
            <a:graphicFrameLocks noChangeAspect="1"/>
          </p:cNvGraphicFramePr>
          <p:nvPr/>
        </p:nvGraphicFramePr>
        <p:xfrm>
          <a:off x="4842510" y="2681605"/>
          <a:ext cx="1297940" cy="701675"/>
        </p:xfrm>
        <a:graphic>
          <a:graphicData uri="http://schemas.openxmlformats.org/presentationml/2006/ole">
            <mc:AlternateContent xmlns:mc="http://schemas.openxmlformats.org/markup-compatibility/2006">
              <mc:Choice xmlns:v="urn:schemas-microsoft-com:vml" Requires="v">
                <p:oleObj spid="_x0000_s17535" r:id="rId4" imgW="469265" imgH="254000" progId="Equation.DSMT4">
                  <p:embed/>
                </p:oleObj>
              </mc:Choice>
              <mc:Fallback>
                <p:oleObj r:id="rId4" imgW="469265" imgH="254000" progId="Equation.DSMT4">
                  <p:embed/>
                  <p:pic>
                    <p:nvPicPr>
                      <p:cNvPr id="0" name="图片 3075"/>
                      <p:cNvPicPr/>
                      <p:nvPr/>
                    </p:nvPicPr>
                    <p:blipFill>
                      <a:blip r:embed="rId5"/>
                      <a:stretch>
                        <a:fillRect/>
                      </a:stretch>
                    </p:blipFill>
                    <p:spPr>
                      <a:xfrm>
                        <a:off x="4842510" y="2681605"/>
                        <a:ext cx="1297940" cy="701675"/>
                      </a:xfrm>
                      <a:prstGeom prst="rect">
                        <a:avLst/>
                      </a:prstGeom>
                      <a:noFill/>
                      <a:ln w="38100">
                        <a:noFill/>
                        <a:miter/>
                      </a:ln>
                    </p:spPr>
                  </p:pic>
                </p:oleObj>
              </mc:Fallback>
            </mc:AlternateContent>
          </a:graphicData>
        </a:graphic>
      </p:graphicFrame>
      <p:graphicFrame>
        <p:nvGraphicFramePr>
          <p:cNvPr id="5" name="对象 -2147482504"/>
          <p:cNvGraphicFramePr>
            <a:graphicFrameLocks noChangeAspect="1"/>
          </p:cNvGraphicFramePr>
          <p:nvPr/>
        </p:nvGraphicFramePr>
        <p:xfrm>
          <a:off x="7529195" y="2647315"/>
          <a:ext cx="900430" cy="707390"/>
        </p:xfrm>
        <a:graphic>
          <a:graphicData uri="http://schemas.openxmlformats.org/presentationml/2006/ole">
            <mc:AlternateContent xmlns:mc="http://schemas.openxmlformats.org/markup-compatibility/2006">
              <mc:Choice xmlns:v="urn:schemas-microsoft-com:vml" Requires="v">
                <p:oleObj spid="_x0000_s17536" r:id="rId6" imgW="355600" imgH="279400" progId="Equation.DSMT4">
                  <p:embed/>
                </p:oleObj>
              </mc:Choice>
              <mc:Fallback>
                <p:oleObj r:id="rId6" imgW="355600" imgH="279400" progId="Equation.DSMT4">
                  <p:embed/>
                  <p:pic>
                    <p:nvPicPr>
                      <p:cNvPr id="0" name="图片 4"/>
                      <p:cNvPicPr/>
                      <p:nvPr/>
                    </p:nvPicPr>
                    <p:blipFill>
                      <a:blip r:embed="rId7"/>
                      <a:stretch>
                        <a:fillRect/>
                      </a:stretch>
                    </p:blipFill>
                    <p:spPr>
                      <a:xfrm>
                        <a:off x="7529195" y="2647315"/>
                        <a:ext cx="900430" cy="707390"/>
                      </a:xfrm>
                      <a:prstGeom prst="rect">
                        <a:avLst/>
                      </a:prstGeom>
                      <a:noFill/>
                      <a:ln w="38100">
                        <a:noFill/>
                        <a:miter/>
                      </a:ln>
                    </p:spPr>
                  </p:pic>
                </p:oleObj>
              </mc:Fallback>
            </mc:AlternateContent>
          </a:graphicData>
        </a:graphic>
      </p:graphicFrame>
      <p:graphicFrame>
        <p:nvGraphicFramePr>
          <p:cNvPr id="7" name="对象 -2147482503"/>
          <p:cNvGraphicFramePr>
            <a:graphicFrameLocks noChangeAspect="1"/>
          </p:cNvGraphicFramePr>
          <p:nvPr/>
        </p:nvGraphicFramePr>
        <p:xfrm>
          <a:off x="5798820" y="3232785"/>
          <a:ext cx="821690" cy="743585"/>
        </p:xfrm>
        <a:graphic>
          <a:graphicData uri="http://schemas.openxmlformats.org/presentationml/2006/ole">
            <mc:AlternateContent xmlns:mc="http://schemas.openxmlformats.org/markup-compatibility/2006">
              <mc:Choice xmlns:v="urn:schemas-microsoft-com:vml" Requires="v">
                <p:oleObj spid="_x0000_s17537" r:id="rId8" imgW="266065" imgH="241300" progId="Equation.DSMT4">
                  <p:embed/>
                </p:oleObj>
              </mc:Choice>
              <mc:Fallback>
                <p:oleObj r:id="rId8" imgW="266065" imgH="241300" progId="Equation.DSMT4">
                  <p:embed/>
                  <p:pic>
                    <p:nvPicPr>
                      <p:cNvPr id="0" name="图片 5"/>
                      <p:cNvPicPr/>
                      <p:nvPr/>
                    </p:nvPicPr>
                    <p:blipFill>
                      <a:blip r:embed="rId9"/>
                      <a:stretch>
                        <a:fillRect/>
                      </a:stretch>
                    </p:blipFill>
                    <p:spPr>
                      <a:xfrm>
                        <a:off x="5798820" y="3232785"/>
                        <a:ext cx="821690" cy="743585"/>
                      </a:xfrm>
                      <a:prstGeom prst="rect">
                        <a:avLst/>
                      </a:prstGeom>
                      <a:noFill/>
                      <a:ln w="38100">
                        <a:noFill/>
                        <a:miter/>
                      </a:ln>
                    </p:spPr>
                  </p:pic>
                </p:oleObj>
              </mc:Fallback>
            </mc:AlternateContent>
          </a:graphicData>
        </a:graphic>
      </p:graphicFrame>
      <p:graphicFrame>
        <p:nvGraphicFramePr>
          <p:cNvPr id="9" name="对象 -2147482502"/>
          <p:cNvGraphicFramePr>
            <a:graphicFrameLocks noChangeAspect="1"/>
          </p:cNvGraphicFramePr>
          <p:nvPr/>
        </p:nvGraphicFramePr>
        <p:xfrm>
          <a:off x="3870960" y="4048125"/>
          <a:ext cx="791210" cy="549910"/>
        </p:xfrm>
        <a:graphic>
          <a:graphicData uri="http://schemas.openxmlformats.org/presentationml/2006/ole">
            <mc:AlternateContent xmlns:mc="http://schemas.openxmlformats.org/markup-compatibility/2006">
              <mc:Choice xmlns:v="urn:schemas-microsoft-com:vml" Requires="v">
                <p:oleObj spid="_x0000_s17538" r:id="rId10" imgW="292100" imgH="203200" progId="Equation.DSMT4">
                  <p:embed/>
                </p:oleObj>
              </mc:Choice>
              <mc:Fallback>
                <p:oleObj r:id="rId10" imgW="292100" imgH="203200" progId="Equation.DSMT4">
                  <p:embed/>
                  <p:pic>
                    <p:nvPicPr>
                      <p:cNvPr id="0" name="图片 6"/>
                      <p:cNvPicPr/>
                      <p:nvPr/>
                    </p:nvPicPr>
                    <p:blipFill>
                      <a:blip r:embed="rId11"/>
                      <a:stretch>
                        <a:fillRect/>
                      </a:stretch>
                    </p:blipFill>
                    <p:spPr>
                      <a:xfrm>
                        <a:off x="3870960" y="4048125"/>
                        <a:ext cx="791210" cy="549910"/>
                      </a:xfrm>
                      <a:prstGeom prst="rect">
                        <a:avLst/>
                      </a:prstGeom>
                      <a:noFill/>
                      <a:ln w="38100">
                        <a:noFill/>
                        <a:miter/>
                      </a:ln>
                    </p:spPr>
                  </p:pic>
                </p:oleObj>
              </mc:Fallback>
            </mc:AlternateContent>
          </a:graphicData>
        </a:graphic>
      </p:graphicFrame>
      <p:graphicFrame>
        <p:nvGraphicFramePr>
          <p:cNvPr id="11" name="对象 -2147482501"/>
          <p:cNvGraphicFramePr>
            <a:graphicFrameLocks noChangeAspect="1"/>
          </p:cNvGraphicFramePr>
          <p:nvPr/>
        </p:nvGraphicFramePr>
        <p:xfrm>
          <a:off x="4726940" y="5299075"/>
          <a:ext cx="536575" cy="536575"/>
        </p:xfrm>
        <a:graphic>
          <a:graphicData uri="http://schemas.openxmlformats.org/presentationml/2006/ole">
            <mc:AlternateContent xmlns:mc="http://schemas.openxmlformats.org/markup-compatibility/2006">
              <mc:Choice xmlns:v="urn:schemas-microsoft-com:vml" Requires="v">
                <p:oleObj spid="_x0000_s17539" r:id="rId12" imgW="165100" imgH="165100" progId="Equation.DSMT4">
                  <p:embed/>
                </p:oleObj>
              </mc:Choice>
              <mc:Fallback>
                <p:oleObj r:id="rId12" imgW="165100" imgH="165100" progId="Equation.DSMT4">
                  <p:embed/>
                  <p:pic>
                    <p:nvPicPr>
                      <p:cNvPr id="0" name="图片 7"/>
                      <p:cNvPicPr/>
                      <p:nvPr/>
                    </p:nvPicPr>
                    <p:blipFill>
                      <a:blip r:embed="rId13"/>
                      <a:stretch>
                        <a:fillRect/>
                      </a:stretch>
                    </p:blipFill>
                    <p:spPr>
                      <a:xfrm>
                        <a:off x="4726940" y="5299075"/>
                        <a:ext cx="536575" cy="53657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2745" y="513715"/>
            <a:ext cx="8398510" cy="6109335"/>
          </a:xfrm>
        </p:spPr>
        <p:txBody>
          <a:bodyPr/>
          <a:lstStyle/>
          <a:p>
            <a:pPr marL="0" indent="0">
              <a:buNone/>
            </a:pPr>
            <a:r>
              <a:rPr sz="3200" b="1">
                <a:solidFill>
                  <a:schemeClr val="tx1"/>
                </a:solidFill>
                <a:sym typeface="+mn-ea"/>
              </a:rPr>
              <a:t>广义函数:</a:t>
            </a:r>
            <a:endParaRPr lang="en-US" altLang="zh-CN" sz="3200">
              <a:solidFill>
                <a:schemeClr val="tx1"/>
              </a:solidFill>
            </a:endParaRPr>
          </a:p>
          <a:p>
            <a:pPr marL="0" indent="0">
              <a:buNone/>
            </a:pPr>
            <a:r>
              <a:rPr lang="en-US" altLang="zh-CN" sz="3200">
                <a:solidFill>
                  <a:schemeClr val="tx1"/>
                </a:solidFill>
              </a:rPr>
              <a:t>      </a:t>
            </a:r>
            <a:r>
              <a:rPr lang="zh-CN" altLang="en-US" sz="3200">
                <a:solidFill>
                  <a:schemeClr val="tx1"/>
                </a:solidFill>
              </a:rPr>
              <a:t>将</a:t>
            </a:r>
            <a:r>
              <a:rPr lang="zh-CN" altLang="en-US" sz="3200" b="1">
                <a:gradFill>
                  <a:gsLst>
                    <a:gs pos="0">
                      <a:srgbClr val="012D86"/>
                    </a:gs>
                    <a:gs pos="100000">
                      <a:srgbClr val="0E2557"/>
                    </a:gs>
                  </a:gsLst>
                  <a:lin scaled="0"/>
                </a:gradFill>
              </a:rPr>
              <a:t>检验函数集</a:t>
            </a:r>
            <a:r>
              <a:rPr lang="zh-CN" altLang="en-US" sz="3200">
                <a:solidFill>
                  <a:schemeClr val="tx1"/>
                </a:solidFill>
              </a:rPr>
              <a:t>中的每个函数       看作是该函数集所构成的检验函数空间中的一个点，则广义函数       是对检验函数空间中的每个函数赋予一个数值    的</a:t>
            </a:r>
            <a:r>
              <a:rPr lang="zh-CN" altLang="en-US" sz="3200" b="1">
                <a:gradFill>
                  <a:gsLst>
                    <a:gs pos="0">
                      <a:srgbClr val="012D86"/>
                    </a:gs>
                    <a:gs pos="100000">
                      <a:srgbClr val="0E2557"/>
                    </a:gs>
                  </a:gsLst>
                  <a:lin scaled="0"/>
                </a:gradFill>
              </a:rPr>
              <a:t>映射</a:t>
            </a:r>
            <a:r>
              <a:rPr lang="zh-CN" altLang="en-US" sz="3200">
                <a:solidFill>
                  <a:schemeClr val="tx1"/>
                </a:solidFill>
              </a:rPr>
              <a:t>（该映射值与检验函数和广义函数有关），广义函数       可表示为：</a:t>
            </a:r>
          </a:p>
        </p:txBody>
      </p:sp>
      <p:graphicFrame>
        <p:nvGraphicFramePr>
          <p:cNvPr id="2" name="对象 -2147482500"/>
          <p:cNvGraphicFramePr>
            <a:graphicFrameLocks noChangeAspect="1"/>
          </p:cNvGraphicFramePr>
          <p:nvPr/>
        </p:nvGraphicFramePr>
        <p:xfrm>
          <a:off x="6367780" y="1337310"/>
          <a:ext cx="884555" cy="614680"/>
        </p:xfrm>
        <a:graphic>
          <a:graphicData uri="http://schemas.openxmlformats.org/presentationml/2006/ole">
            <mc:AlternateContent xmlns:mc="http://schemas.openxmlformats.org/markup-compatibility/2006">
              <mc:Choice xmlns:v="urn:schemas-microsoft-com:vml" Requires="v">
                <p:oleObj spid="_x0000_s18559" r:id="rId4" imgW="292100" imgH="203200" progId="Equation.DSMT4">
                  <p:embed/>
                </p:oleObj>
              </mc:Choice>
              <mc:Fallback>
                <p:oleObj r:id="rId4" imgW="292100" imgH="203200" progId="Equation.DSMT4">
                  <p:embed/>
                  <p:pic>
                    <p:nvPicPr>
                      <p:cNvPr id="0" name="图片 3075"/>
                      <p:cNvPicPr/>
                      <p:nvPr/>
                    </p:nvPicPr>
                    <p:blipFill>
                      <a:blip r:embed="rId5"/>
                      <a:stretch>
                        <a:fillRect/>
                      </a:stretch>
                    </p:blipFill>
                    <p:spPr>
                      <a:xfrm>
                        <a:off x="6367780" y="1337310"/>
                        <a:ext cx="884555" cy="614680"/>
                      </a:xfrm>
                      <a:prstGeom prst="rect">
                        <a:avLst/>
                      </a:prstGeom>
                      <a:noFill/>
                      <a:ln w="38100">
                        <a:noFill/>
                        <a:miter/>
                      </a:ln>
                    </p:spPr>
                  </p:pic>
                </p:oleObj>
              </mc:Fallback>
            </mc:AlternateContent>
          </a:graphicData>
        </a:graphic>
      </p:graphicFrame>
      <p:graphicFrame>
        <p:nvGraphicFramePr>
          <p:cNvPr id="4" name="对象 -2147482499"/>
          <p:cNvGraphicFramePr>
            <a:graphicFrameLocks noChangeAspect="1"/>
          </p:cNvGraphicFramePr>
          <p:nvPr/>
        </p:nvGraphicFramePr>
        <p:xfrm>
          <a:off x="2650490" y="2662555"/>
          <a:ext cx="812800" cy="565150"/>
        </p:xfrm>
        <a:graphic>
          <a:graphicData uri="http://schemas.openxmlformats.org/presentationml/2006/ole">
            <mc:AlternateContent xmlns:mc="http://schemas.openxmlformats.org/markup-compatibility/2006">
              <mc:Choice xmlns:v="urn:schemas-microsoft-com:vml" Requires="v">
                <p:oleObj spid="_x0000_s18560" r:id="rId6" imgW="292100" imgH="203200" progId="Equation.DSMT4">
                  <p:embed/>
                </p:oleObj>
              </mc:Choice>
              <mc:Fallback>
                <p:oleObj r:id="rId6" imgW="292100" imgH="203200" progId="Equation.DSMT4">
                  <p:embed/>
                  <p:pic>
                    <p:nvPicPr>
                      <p:cNvPr id="0" name="图片 3"/>
                      <p:cNvPicPr/>
                      <p:nvPr/>
                    </p:nvPicPr>
                    <p:blipFill>
                      <a:blip r:embed="rId7"/>
                      <a:stretch>
                        <a:fillRect/>
                      </a:stretch>
                    </p:blipFill>
                    <p:spPr>
                      <a:xfrm>
                        <a:off x="2650490" y="2662555"/>
                        <a:ext cx="812800" cy="565150"/>
                      </a:xfrm>
                      <a:prstGeom prst="rect">
                        <a:avLst/>
                      </a:prstGeom>
                      <a:noFill/>
                      <a:ln w="38100">
                        <a:noFill/>
                        <a:miter/>
                      </a:ln>
                    </p:spPr>
                  </p:pic>
                </p:oleObj>
              </mc:Fallback>
            </mc:AlternateContent>
          </a:graphicData>
        </a:graphic>
      </p:graphicFrame>
      <p:graphicFrame>
        <p:nvGraphicFramePr>
          <p:cNvPr id="6" name="对象 -2147482498"/>
          <p:cNvGraphicFramePr>
            <a:graphicFrameLocks noChangeAspect="1"/>
          </p:cNvGraphicFramePr>
          <p:nvPr/>
        </p:nvGraphicFramePr>
        <p:xfrm>
          <a:off x="3848100" y="3275965"/>
          <a:ext cx="584835" cy="584835"/>
        </p:xfrm>
        <a:graphic>
          <a:graphicData uri="http://schemas.openxmlformats.org/presentationml/2006/ole">
            <mc:AlternateContent xmlns:mc="http://schemas.openxmlformats.org/markup-compatibility/2006">
              <mc:Choice xmlns:v="urn:schemas-microsoft-com:vml" Requires="v">
                <p:oleObj spid="_x0000_s18561" r:id="rId8" imgW="177800" imgH="177800" progId="Equation.DSMT4">
                  <p:embed/>
                </p:oleObj>
              </mc:Choice>
              <mc:Fallback>
                <p:oleObj r:id="rId8" imgW="177800" imgH="177800" progId="Equation.DSMT4">
                  <p:embed/>
                  <p:pic>
                    <p:nvPicPr>
                      <p:cNvPr id="0" name="图片 4"/>
                      <p:cNvPicPr/>
                      <p:nvPr/>
                    </p:nvPicPr>
                    <p:blipFill>
                      <a:blip r:embed="rId9"/>
                      <a:stretch>
                        <a:fillRect/>
                      </a:stretch>
                    </p:blipFill>
                    <p:spPr>
                      <a:xfrm>
                        <a:off x="3848100" y="3275965"/>
                        <a:ext cx="584835" cy="584835"/>
                      </a:xfrm>
                      <a:prstGeom prst="rect">
                        <a:avLst/>
                      </a:prstGeom>
                      <a:noFill/>
                      <a:ln w="38100">
                        <a:noFill/>
                        <a:miter/>
                      </a:ln>
                    </p:spPr>
                  </p:pic>
                </p:oleObj>
              </mc:Fallback>
            </mc:AlternateContent>
          </a:graphicData>
        </a:graphic>
      </p:graphicFrame>
      <p:graphicFrame>
        <p:nvGraphicFramePr>
          <p:cNvPr id="8" name="对象 -2147482497"/>
          <p:cNvGraphicFramePr>
            <a:graphicFrameLocks noChangeAspect="1"/>
          </p:cNvGraphicFramePr>
          <p:nvPr/>
        </p:nvGraphicFramePr>
        <p:xfrm>
          <a:off x="2531110" y="4961255"/>
          <a:ext cx="4082415" cy="870585"/>
        </p:xfrm>
        <a:graphic>
          <a:graphicData uri="http://schemas.openxmlformats.org/presentationml/2006/ole">
            <mc:AlternateContent xmlns:mc="http://schemas.openxmlformats.org/markup-compatibility/2006">
              <mc:Choice xmlns:v="urn:schemas-microsoft-com:vml" Requires="v">
                <p:oleObj spid="_x0000_s18562" r:id="rId10" imgW="1548765" imgH="330200" progId="Equation.DSMT4">
                  <p:embed/>
                </p:oleObj>
              </mc:Choice>
              <mc:Fallback>
                <p:oleObj r:id="rId10" imgW="1548765" imgH="330200" progId="Equation.DSMT4">
                  <p:embed/>
                  <p:pic>
                    <p:nvPicPr>
                      <p:cNvPr id="0" name="图片 5"/>
                      <p:cNvPicPr/>
                      <p:nvPr/>
                    </p:nvPicPr>
                    <p:blipFill>
                      <a:blip r:embed="rId11"/>
                      <a:stretch>
                        <a:fillRect/>
                      </a:stretch>
                    </p:blipFill>
                    <p:spPr>
                      <a:xfrm>
                        <a:off x="2531110" y="4961255"/>
                        <a:ext cx="4082415" cy="870585"/>
                      </a:xfrm>
                      <a:prstGeom prst="rect">
                        <a:avLst/>
                      </a:prstGeom>
                      <a:noFill/>
                      <a:ln w="38100">
                        <a:noFill/>
                        <a:miter/>
                      </a:ln>
                    </p:spPr>
                  </p:pic>
                </p:oleObj>
              </mc:Fallback>
            </mc:AlternateContent>
          </a:graphicData>
        </a:graphic>
      </p:graphicFrame>
      <p:graphicFrame>
        <p:nvGraphicFramePr>
          <p:cNvPr id="10" name="对象 9"/>
          <p:cNvGraphicFramePr/>
          <p:nvPr/>
        </p:nvGraphicFramePr>
        <p:xfrm>
          <a:off x="7252335" y="3860800"/>
          <a:ext cx="965200" cy="600710"/>
        </p:xfrm>
        <a:graphic>
          <a:graphicData uri="http://schemas.openxmlformats.org/presentationml/2006/ole">
            <mc:AlternateContent xmlns:mc="http://schemas.openxmlformats.org/markup-compatibility/2006">
              <mc:Choice xmlns:v="urn:schemas-microsoft-com:vml" Requires="v">
                <p:oleObj spid="_x0000_s18563" r:id="rId12" imgW="798830" imgH="594360" progId="Equation.DSMT4">
                  <p:embed/>
                </p:oleObj>
              </mc:Choice>
              <mc:Fallback>
                <p:oleObj r:id="rId12" imgW="798830" imgH="594360" progId="Equation.DSMT4">
                  <p:embed/>
                  <p:pic>
                    <p:nvPicPr>
                      <p:cNvPr id="0" name="图片 10"/>
                      <p:cNvPicPr/>
                      <p:nvPr/>
                    </p:nvPicPr>
                    <p:blipFill>
                      <a:blip r:embed="rId13"/>
                      <a:stretch>
                        <a:fillRect/>
                      </a:stretch>
                    </p:blipFill>
                    <p:spPr>
                      <a:xfrm>
                        <a:off x="7252335" y="3860800"/>
                        <a:ext cx="965200" cy="600710"/>
                      </a:xfrm>
                      <a:prstGeom prst="rect">
                        <a:avLst/>
                      </a:prstGeom>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2575" y="203200"/>
            <a:ext cx="8564245" cy="6493510"/>
          </a:xfrm>
        </p:spPr>
        <p:txBody>
          <a:bodyPr/>
          <a:lstStyle/>
          <a:p>
            <a:pPr marL="0" indent="0">
              <a:lnSpc>
                <a:spcPct val="150000"/>
              </a:lnSpc>
              <a:buNone/>
            </a:pPr>
            <a:r>
              <a:rPr lang="en-US" altLang="zh-CN" sz="3200" dirty="0">
                <a:solidFill>
                  <a:schemeClr val="tx1"/>
                </a:solidFill>
              </a:rPr>
              <a:t>      </a:t>
            </a:r>
            <a:r>
              <a:rPr lang="zh-CN" altLang="en-US" sz="3200" dirty="0">
                <a:solidFill>
                  <a:schemeClr val="tx1"/>
                </a:solidFill>
              </a:rPr>
              <a:t>如果把</a:t>
            </a:r>
            <a:r>
              <a:rPr lang="zh-CN" altLang="en-US" sz="3200" b="1" dirty="0">
                <a:gradFill>
                  <a:gsLst>
                    <a:gs pos="0">
                      <a:srgbClr val="012D86"/>
                    </a:gs>
                    <a:gs pos="100000">
                      <a:srgbClr val="0E2557"/>
                    </a:gs>
                  </a:gsLst>
                  <a:lin scaled="0"/>
                </a:gradFill>
              </a:rPr>
              <a:t>冲激函数</a:t>
            </a:r>
            <a:r>
              <a:rPr lang="zh-CN" altLang="en-US" sz="3200" dirty="0">
                <a:solidFill>
                  <a:schemeClr val="tx1"/>
                </a:solidFill>
              </a:rPr>
              <a:t>      理解为广义函数，则      指定给任意      的数为      ，即：</a:t>
            </a:r>
          </a:p>
          <a:p>
            <a:pPr marL="0" indent="0">
              <a:lnSpc>
                <a:spcPct val="150000"/>
              </a:lnSpc>
              <a:buNone/>
            </a:pPr>
            <a:r>
              <a:rPr lang="zh-CN" altLang="en-US" sz="3200" dirty="0">
                <a:solidFill>
                  <a:schemeClr val="tx1"/>
                </a:solidFill>
              </a:rPr>
              <a:t>       </a:t>
            </a:r>
          </a:p>
          <a:p>
            <a:pPr marL="0" indent="0">
              <a:lnSpc>
                <a:spcPct val="150000"/>
              </a:lnSpc>
              <a:buNone/>
            </a:pPr>
            <a:r>
              <a:rPr lang="zh-CN" altLang="en-US" sz="3200" dirty="0">
                <a:solidFill>
                  <a:schemeClr val="tx1"/>
                </a:solidFill>
              </a:rPr>
              <a:t>      这就是说，如果      按广义函数定义式进行运算，对检验函数</a:t>
            </a:r>
            <a:r>
              <a:rPr lang="zh-CN" altLang="en-US" sz="3200" b="1" dirty="0">
                <a:gradFill>
                  <a:gsLst>
                    <a:gs pos="0">
                      <a:srgbClr val="012D86"/>
                    </a:gs>
                    <a:gs pos="100000">
                      <a:srgbClr val="0E2557"/>
                    </a:gs>
                  </a:gsLst>
                  <a:lin scaled="0"/>
                </a:gradFill>
              </a:rPr>
              <a:t>指定数</a:t>
            </a:r>
            <a:r>
              <a:rPr lang="zh-CN" altLang="en-US" sz="3200" dirty="0">
                <a:solidFill>
                  <a:schemeClr val="tx1"/>
                </a:solidFill>
              </a:rPr>
              <a:t>为      ，则该广义函数就是      。这就是在广义函数理论下对冲激函数的定义。</a:t>
            </a:r>
          </a:p>
        </p:txBody>
      </p:sp>
      <p:graphicFrame>
        <p:nvGraphicFramePr>
          <p:cNvPr id="2" name="Picture 85"/>
          <p:cNvGraphicFramePr>
            <a:graphicFrameLocks noChangeAspect="1"/>
          </p:cNvGraphicFramePr>
          <p:nvPr/>
        </p:nvGraphicFramePr>
        <p:xfrm>
          <a:off x="4114799" y="332740"/>
          <a:ext cx="760095" cy="528955"/>
        </p:xfrm>
        <a:graphic>
          <a:graphicData uri="http://schemas.openxmlformats.org/presentationml/2006/ole">
            <mc:AlternateContent xmlns:mc="http://schemas.openxmlformats.org/markup-compatibility/2006">
              <mc:Choice xmlns:v="urn:schemas-microsoft-com:vml" Requires="v">
                <p:oleObj spid="_x0000_s19658" r:id="rId4" imgW="294005" imgH="204470" progId="Equation.DSMT4">
                  <p:embed/>
                </p:oleObj>
              </mc:Choice>
              <mc:Fallback>
                <p:oleObj r:id="rId4" imgW="294005" imgH="204470" progId="Equation.DSMT4">
                  <p:embed/>
                  <p:pic>
                    <p:nvPicPr>
                      <p:cNvPr id="0" name="图片 3075"/>
                      <p:cNvPicPr/>
                      <p:nvPr/>
                    </p:nvPicPr>
                    <p:blipFill>
                      <a:blip r:embed="rId5"/>
                      <a:stretch>
                        <a:fillRect/>
                      </a:stretch>
                    </p:blipFill>
                    <p:spPr>
                      <a:xfrm>
                        <a:off x="4114799" y="332740"/>
                        <a:ext cx="760095" cy="528955"/>
                      </a:xfrm>
                      <a:prstGeom prst="rect">
                        <a:avLst/>
                      </a:prstGeom>
                      <a:noFill/>
                      <a:ln w="38100">
                        <a:noFill/>
                        <a:miter/>
                      </a:ln>
                    </p:spPr>
                  </p:pic>
                </p:oleObj>
              </mc:Fallback>
            </mc:AlternateContent>
          </a:graphicData>
        </a:graphic>
      </p:graphicFrame>
      <p:graphicFrame>
        <p:nvGraphicFramePr>
          <p:cNvPr id="6" name="Picture 85"/>
          <p:cNvGraphicFramePr>
            <a:graphicFrameLocks noChangeAspect="1"/>
          </p:cNvGraphicFramePr>
          <p:nvPr/>
        </p:nvGraphicFramePr>
        <p:xfrm>
          <a:off x="740092" y="1072515"/>
          <a:ext cx="774700" cy="539115"/>
        </p:xfrm>
        <a:graphic>
          <a:graphicData uri="http://schemas.openxmlformats.org/presentationml/2006/ole">
            <mc:AlternateContent xmlns:mc="http://schemas.openxmlformats.org/markup-compatibility/2006">
              <mc:Choice xmlns:v="urn:schemas-microsoft-com:vml" Requires="v">
                <p:oleObj spid="_x0000_s19659" r:id="rId6" imgW="294005" imgH="204470" progId="Equation.DSMT4">
                  <p:embed/>
                </p:oleObj>
              </mc:Choice>
              <mc:Fallback>
                <p:oleObj r:id="rId6" imgW="294005" imgH="204470" progId="Equation.DSMT4">
                  <p:embed/>
                  <p:pic>
                    <p:nvPicPr>
                      <p:cNvPr id="0" name="图片 3075"/>
                      <p:cNvPicPr/>
                      <p:nvPr/>
                    </p:nvPicPr>
                    <p:blipFill>
                      <a:blip r:embed="rId5"/>
                      <a:stretch>
                        <a:fillRect/>
                      </a:stretch>
                    </p:blipFill>
                    <p:spPr>
                      <a:xfrm>
                        <a:off x="740092" y="1072515"/>
                        <a:ext cx="774700" cy="539115"/>
                      </a:xfrm>
                      <a:prstGeom prst="rect">
                        <a:avLst/>
                      </a:prstGeom>
                      <a:noFill/>
                      <a:ln w="38100">
                        <a:noFill/>
                        <a:miter/>
                      </a:ln>
                    </p:spPr>
                  </p:pic>
                </p:oleObj>
              </mc:Fallback>
            </mc:AlternateContent>
          </a:graphicData>
        </a:graphic>
      </p:graphicFrame>
      <p:graphicFrame>
        <p:nvGraphicFramePr>
          <p:cNvPr id="4" name="Picture 87"/>
          <p:cNvGraphicFramePr>
            <a:graphicFrameLocks noChangeAspect="1"/>
          </p:cNvGraphicFramePr>
          <p:nvPr/>
        </p:nvGraphicFramePr>
        <p:xfrm>
          <a:off x="3758882" y="1068229"/>
          <a:ext cx="735965" cy="511810"/>
        </p:xfrm>
        <a:graphic>
          <a:graphicData uri="http://schemas.openxmlformats.org/presentationml/2006/ole">
            <mc:AlternateContent xmlns:mc="http://schemas.openxmlformats.org/markup-compatibility/2006">
              <mc:Choice xmlns:v="urn:schemas-microsoft-com:vml" Requires="v">
                <p:oleObj spid="_x0000_s19660" r:id="rId7" imgW="294005" imgH="204470" progId="Equation.DSMT4">
                  <p:embed/>
                </p:oleObj>
              </mc:Choice>
              <mc:Fallback>
                <p:oleObj r:id="rId7" imgW="294005" imgH="204470" progId="Equation.DSMT4">
                  <p:embed/>
                  <p:pic>
                    <p:nvPicPr>
                      <p:cNvPr id="0" name="图片 7"/>
                      <p:cNvPicPr/>
                      <p:nvPr/>
                    </p:nvPicPr>
                    <p:blipFill>
                      <a:blip r:embed="rId8"/>
                      <a:stretch>
                        <a:fillRect/>
                      </a:stretch>
                    </p:blipFill>
                    <p:spPr>
                      <a:xfrm>
                        <a:off x="3758882" y="1068229"/>
                        <a:ext cx="735965" cy="511810"/>
                      </a:xfrm>
                      <a:prstGeom prst="rect">
                        <a:avLst/>
                      </a:prstGeom>
                      <a:noFill/>
                      <a:ln w="38100">
                        <a:noFill/>
                        <a:miter/>
                      </a:ln>
                    </p:spPr>
                  </p:pic>
                </p:oleObj>
              </mc:Fallback>
            </mc:AlternateContent>
          </a:graphicData>
        </a:graphic>
      </p:graphicFrame>
      <p:graphicFrame>
        <p:nvGraphicFramePr>
          <p:cNvPr id="5" name="Picture 88"/>
          <p:cNvGraphicFramePr>
            <a:graphicFrameLocks noChangeAspect="1"/>
          </p:cNvGraphicFramePr>
          <p:nvPr/>
        </p:nvGraphicFramePr>
        <p:xfrm>
          <a:off x="5798185" y="1098788"/>
          <a:ext cx="786765" cy="504825"/>
        </p:xfrm>
        <a:graphic>
          <a:graphicData uri="http://schemas.openxmlformats.org/presentationml/2006/ole">
            <mc:AlternateContent xmlns:mc="http://schemas.openxmlformats.org/markup-compatibility/2006">
              <mc:Choice xmlns:v="urn:schemas-microsoft-com:vml" Requires="v">
                <p:oleObj spid="_x0000_s19661" r:id="rId9" imgW="319405" imgH="204470" progId="Equation.DSMT4">
                  <p:embed/>
                </p:oleObj>
              </mc:Choice>
              <mc:Fallback>
                <p:oleObj r:id="rId9" imgW="319405" imgH="204470" progId="Equation.DSMT4">
                  <p:embed/>
                  <p:pic>
                    <p:nvPicPr>
                      <p:cNvPr id="0" name="图片 8"/>
                      <p:cNvPicPr/>
                      <p:nvPr/>
                    </p:nvPicPr>
                    <p:blipFill>
                      <a:blip r:embed="rId10"/>
                      <a:stretch>
                        <a:fillRect/>
                      </a:stretch>
                    </p:blipFill>
                    <p:spPr>
                      <a:xfrm>
                        <a:off x="5798185" y="1098788"/>
                        <a:ext cx="786765" cy="504825"/>
                      </a:xfrm>
                      <a:prstGeom prst="rect">
                        <a:avLst/>
                      </a:prstGeom>
                      <a:noFill/>
                      <a:ln w="38100">
                        <a:noFill/>
                        <a:miter/>
                      </a:ln>
                    </p:spPr>
                  </p:pic>
                </p:oleObj>
              </mc:Fallback>
            </mc:AlternateContent>
          </a:graphicData>
        </a:graphic>
      </p:graphicFrame>
      <p:graphicFrame>
        <p:nvGraphicFramePr>
          <p:cNvPr id="10" name="对象 -2147482486"/>
          <p:cNvGraphicFramePr>
            <a:graphicFrameLocks noChangeAspect="1"/>
          </p:cNvGraphicFramePr>
          <p:nvPr/>
        </p:nvGraphicFramePr>
        <p:xfrm>
          <a:off x="1392237" y="1627187"/>
          <a:ext cx="5363210" cy="899795"/>
        </p:xfrm>
        <a:graphic>
          <a:graphicData uri="http://schemas.openxmlformats.org/presentationml/2006/ole">
            <mc:AlternateContent xmlns:mc="http://schemas.openxmlformats.org/markup-compatibility/2006">
              <mc:Choice xmlns:v="urn:schemas-microsoft-com:vml" Requires="v">
                <p:oleObj spid="_x0000_s19662" r:id="rId11" imgW="1967865" imgH="330200" progId="Equation.DSMT4">
                  <p:embed/>
                </p:oleObj>
              </mc:Choice>
              <mc:Fallback>
                <p:oleObj r:id="rId11" imgW="1967865" imgH="330200" progId="Equation.DSMT4">
                  <p:embed/>
                  <p:pic>
                    <p:nvPicPr>
                      <p:cNvPr id="0" name="图片 9"/>
                      <p:cNvPicPr/>
                      <p:nvPr/>
                    </p:nvPicPr>
                    <p:blipFill>
                      <a:blip r:embed="rId12"/>
                      <a:stretch>
                        <a:fillRect/>
                      </a:stretch>
                    </p:blipFill>
                    <p:spPr>
                      <a:xfrm>
                        <a:off x="1392237" y="1627187"/>
                        <a:ext cx="5363210" cy="899795"/>
                      </a:xfrm>
                      <a:prstGeom prst="rect">
                        <a:avLst/>
                      </a:prstGeom>
                      <a:noFill/>
                      <a:ln w="38100">
                        <a:noFill/>
                        <a:miter/>
                      </a:ln>
                    </p:spPr>
                  </p:pic>
                </p:oleObj>
              </mc:Fallback>
            </mc:AlternateContent>
          </a:graphicData>
        </a:graphic>
      </p:graphicFrame>
      <p:graphicFrame>
        <p:nvGraphicFramePr>
          <p:cNvPr id="12" name="对象 -2147482485"/>
          <p:cNvGraphicFramePr>
            <a:graphicFrameLocks noChangeAspect="1"/>
          </p:cNvGraphicFramePr>
          <p:nvPr/>
        </p:nvGraphicFramePr>
        <p:xfrm>
          <a:off x="4126865" y="2733516"/>
          <a:ext cx="825500" cy="574040"/>
        </p:xfrm>
        <a:graphic>
          <a:graphicData uri="http://schemas.openxmlformats.org/presentationml/2006/ole">
            <mc:AlternateContent xmlns:mc="http://schemas.openxmlformats.org/markup-compatibility/2006">
              <mc:Choice xmlns:v="urn:schemas-microsoft-com:vml" Requires="v">
                <p:oleObj spid="_x0000_s19663" r:id="rId13" imgW="294005" imgH="204470" progId="Equation.DSMT4">
                  <p:embed/>
                </p:oleObj>
              </mc:Choice>
              <mc:Fallback>
                <p:oleObj r:id="rId13" imgW="294005" imgH="204470" progId="Equation.DSMT4">
                  <p:embed/>
                  <p:pic>
                    <p:nvPicPr>
                      <p:cNvPr id="0" name="图片 10"/>
                      <p:cNvPicPr/>
                      <p:nvPr/>
                    </p:nvPicPr>
                    <p:blipFill>
                      <a:blip r:embed="rId14"/>
                      <a:stretch>
                        <a:fillRect/>
                      </a:stretch>
                    </p:blipFill>
                    <p:spPr>
                      <a:xfrm>
                        <a:off x="4126865" y="2733516"/>
                        <a:ext cx="825500" cy="574040"/>
                      </a:xfrm>
                      <a:prstGeom prst="rect">
                        <a:avLst/>
                      </a:prstGeom>
                      <a:noFill/>
                      <a:ln w="38100">
                        <a:noFill/>
                        <a:miter/>
                      </a:ln>
                    </p:spPr>
                  </p:pic>
                </p:oleObj>
              </mc:Fallback>
            </mc:AlternateContent>
          </a:graphicData>
        </a:graphic>
      </p:graphicFrame>
      <p:graphicFrame>
        <p:nvGraphicFramePr>
          <p:cNvPr id="14" name="Picture 88"/>
          <p:cNvGraphicFramePr>
            <a:graphicFrameLocks noChangeAspect="1"/>
          </p:cNvGraphicFramePr>
          <p:nvPr/>
        </p:nvGraphicFramePr>
        <p:xfrm>
          <a:off x="6362064" y="3556000"/>
          <a:ext cx="786765" cy="504825"/>
        </p:xfrm>
        <a:graphic>
          <a:graphicData uri="http://schemas.openxmlformats.org/presentationml/2006/ole">
            <mc:AlternateContent xmlns:mc="http://schemas.openxmlformats.org/markup-compatibility/2006">
              <mc:Choice xmlns:v="urn:schemas-microsoft-com:vml" Requires="v">
                <p:oleObj spid="_x0000_s19664" r:id="rId15" imgW="319405" imgH="204470" progId="Equation.DSMT4">
                  <p:embed/>
                </p:oleObj>
              </mc:Choice>
              <mc:Fallback>
                <p:oleObj r:id="rId15" imgW="319405" imgH="204470" progId="Equation.DSMT4">
                  <p:embed/>
                  <p:pic>
                    <p:nvPicPr>
                      <p:cNvPr id="0" name="图片 8"/>
                      <p:cNvPicPr/>
                      <p:nvPr/>
                    </p:nvPicPr>
                    <p:blipFill>
                      <a:blip r:embed="rId10"/>
                      <a:stretch>
                        <a:fillRect/>
                      </a:stretch>
                    </p:blipFill>
                    <p:spPr>
                      <a:xfrm>
                        <a:off x="6362064" y="3556000"/>
                        <a:ext cx="786765" cy="504825"/>
                      </a:xfrm>
                      <a:prstGeom prst="rect">
                        <a:avLst/>
                      </a:prstGeom>
                      <a:noFill/>
                      <a:ln w="38100">
                        <a:noFill/>
                        <a:miter/>
                      </a:ln>
                    </p:spPr>
                  </p:pic>
                </p:oleObj>
              </mc:Fallback>
            </mc:AlternateContent>
          </a:graphicData>
        </a:graphic>
      </p:graphicFrame>
      <p:graphicFrame>
        <p:nvGraphicFramePr>
          <p:cNvPr id="16" name="Picture 85"/>
          <p:cNvGraphicFramePr>
            <a:graphicFrameLocks noChangeAspect="1"/>
          </p:cNvGraphicFramePr>
          <p:nvPr/>
        </p:nvGraphicFramePr>
        <p:xfrm>
          <a:off x="2902585" y="4246245"/>
          <a:ext cx="777240" cy="541020"/>
        </p:xfrm>
        <a:graphic>
          <a:graphicData uri="http://schemas.openxmlformats.org/presentationml/2006/ole">
            <mc:AlternateContent xmlns:mc="http://schemas.openxmlformats.org/markup-compatibility/2006">
              <mc:Choice xmlns:v="urn:schemas-microsoft-com:vml" Requires="v">
                <p:oleObj spid="_x0000_s19665" r:id="rId16" imgW="294005" imgH="204470" progId="Equation.DSMT4">
                  <p:embed/>
                </p:oleObj>
              </mc:Choice>
              <mc:Fallback>
                <p:oleObj r:id="rId16" imgW="294005" imgH="204470" progId="Equation.DSMT4">
                  <p:embed/>
                  <p:pic>
                    <p:nvPicPr>
                      <p:cNvPr id="0" name="图片 3075"/>
                      <p:cNvPicPr/>
                      <p:nvPr/>
                    </p:nvPicPr>
                    <p:blipFill>
                      <a:blip r:embed="rId5"/>
                      <a:stretch>
                        <a:fillRect/>
                      </a:stretch>
                    </p:blipFill>
                    <p:spPr>
                      <a:xfrm>
                        <a:off x="2902585" y="4246245"/>
                        <a:ext cx="777240" cy="541020"/>
                      </a:xfrm>
                      <a:prstGeom prst="rect">
                        <a:avLst/>
                      </a:prstGeom>
                      <a:noFill/>
                      <a:ln w="38100">
                        <a:noFill/>
                        <a:miter/>
                      </a:ln>
                    </p:spPr>
                  </p:pic>
                </p:oleObj>
              </mc:Fallback>
            </mc:AlternateContent>
          </a:graphicData>
        </a:graphic>
      </p:graphicFrame>
      <p:sp>
        <p:nvSpPr>
          <p:cNvPr id="7" name="矩形 6"/>
          <p:cNvSpPr/>
          <p:nvPr/>
        </p:nvSpPr>
        <p:spPr>
          <a:xfrm>
            <a:off x="1134533" y="1693333"/>
            <a:ext cx="6112934" cy="83364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p:transition>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对象 -2147482479"/>
              <p:cNvSpPr txBox="1"/>
              <p:nvPr/>
            </p:nvSpPr>
            <p:spPr>
              <a:xfrm>
                <a:off x="1277938" y="2876550"/>
                <a:ext cx="6383337" cy="1104900"/>
              </a:xfrm>
              <a:prstGeom prst="rect">
                <a:avLst/>
              </a:prstGeom>
              <a:noFill/>
              <a:ln w="38100">
                <a:noFill/>
                <a:miter/>
              </a:ln>
            </p:spPr>
            <p:txBody>
              <a:bodyPr>
                <a:normAutofit fontScale="85000" lnSpcReduction="10000"/>
              </a:bodyPr>
              <a:lstStyle/>
              <a:p>
                <a:pPr/>
                <a14:m>
                  <m:oMathPara xmlns:m="http://schemas.openxmlformats.org/officeDocument/2006/math">
                    <m:oMathParaPr>
                      <m:jc m:val="left"/>
                    </m:oMathParaPr>
                    <m:oMath xmlns:m="http://schemas.openxmlformats.org/officeDocument/2006/math">
                      <m:nary>
                        <m:naryPr>
                          <m:limLoc m:val="undOvr"/>
                          <m:ctrlPr>
                            <a:rPr lang="zh-CN" altLang="en-US" sz="2600" i="1">
                              <a:solidFill>
                                <a:srgbClr val="000000"/>
                              </a:solidFill>
                              <a:latin typeface="Cambria Math" panose="02040503050406030204" pitchFamily="18" charset="0"/>
                            </a:rPr>
                          </m:ctrlPr>
                        </m:naryPr>
                        <m:sub>
                          <m:r>
                            <a:rPr lang="zh-CN" altLang="en-US" sz="2600" i="1">
                              <a:solidFill>
                                <a:srgbClr val="000000"/>
                              </a:solidFill>
                              <a:latin typeface="Cambria Math" panose="02040503050406030204" pitchFamily="18" charset="0"/>
                            </a:rPr>
                            <m:t>−∞</m:t>
                          </m:r>
                        </m:sub>
                        <m:sup>
                          <m:r>
                            <a:rPr lang="zh-CN" altLang="en-US" sz="2600" i="1">
                              <a:solidFill>
                                <a:srgbClr val="000000"/>
                              </a:solidFill>
                              <a:latin typeface="Cambria Math" panose="02040503050406030204" pitchFamily="18" charset="0"/>
                            </a:rPr>
                            <m:t>∞</m:t>
                          </m:r>
                        </m:sup>
                        <m:e>
                          <m:r>
                            <a:rPr lang="zh-CN" altLang="en-US" sz="2600" i="1">
                              <a:solidFill>
                                <a:srgbClr val="000000"/>
                              </a:solidFill>
                              <a:latin typeface="Cambria Math" panose="02040503050406030204" pitchFamily="18" charset="0"/>
                            </a:rPr>
                            <m:t>𝛿</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𝜑</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e>
                      </m:nary>
                      <m:r>
                        <m:rPr>
                          <m:sty m:val="p"/>
                        </m:rPr>
                        <a:rPr lang="zh-CN" altLang="en-US" sz="2600" i="0">
                          <a:solidFill>
                            <a:srgbClr val="000000"/>
                          </a:solidFill>
                          <a:latin typeface="Cambria Math" panose="02040503050406030204" pitchFamily="18" charset="0"/>
                        </a:rPr>
                        <m:t>d</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nary>
                        <m:naryPr>
                          <m:limLoc m:val="undOvr"/>
                          <m:ctrlPr>
                            <a:rPr lang="zh-CN" altLang="en-US" sz="2600" i="1">
                              <a:solidFill>
                                <a:srgbClr val="000000"/>
                              </a:solidFill>
                              <a:latin typeface="Cambria Math" panose="02040503050406030204" pitchFamily="18" charset="0"/>
                            </a:rPr>
                          </m:ctrlPr>
                        </m:naryPr>
                        <m:sub>
                          <m:r>
                            <a:rPr lang="zh-CN" altLang="en-US" sz="2600" i="1">
                              <a:solidFill>
                                <a:srgbClr val="000000"/>
                              </a:solidFill>
                              <a:latin typeface="Cambria Math" panose="02040503050406030204" pitchFamily="18" charset="0"/>
                            </a:rPr>
                            <m:t>−∞</m:t>
                          </m:r>
                        </m:sub>
                        <m:sup>
                          <m:r>
                            <a:rPr lang="zh-CN" altLang="en-US" sz="2600" i="1">
                              <a:solidFill>
                                <a:srgbClr val="000000"/>
                              </a:solidFill>
                              <a:latin typeface="Cambria Math" panose="02040503050406030204" pitchFamily="18" charset="0"/>
                            </a:rPr>
                            <m:t>∞</m:t>
                          </m:r>
                        </m:sup>
                        <m:e>
                          <m:r>
                            <a:rPr lang="zh-CN" altLang="en-US" sz="2600" i="1">
                              <a:solidFill>
                                <a:srgbClr val="000000"/>
                              </a:solidFill>
                              <a:latin typeface="Cambria Math" panose="02040503050406030204" pitchFamily="18" charset="0"/>
                            </a:rPr>
                            <m:t>𝛿</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𝜑</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r>
                            <m:rPr>
                              <m:sty m:val="p"/>
                            </m:rPr>
                            <a:rPr lang="zh-CN" altLang="en-US" sz="2600" i="0">
                              <a:solidFill>
                                <a:srgbClr val="000000"/>
                              </a:solidFill>
                              <a:latin typeface="Cambria Math" panose="02040503050406030204" pitchFamily="18" charset="0"/>
                            </a:rPr>
                            <m:t>d</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𝜑</m:t>
                          </m:r>
                          <m:r>
                            <a:rPr lang="zh-CN" altLang="en-US" sz="2600" i="1">
                              <a:solidFill>
                                <a:srgbClr val="000000"/>
                              </a:solidFill>
                              <a:latin typeface="Cambria Math" panose="02040503050406030204" pitchFamily="18" charset="0"/>
                            </a:rPr>
                            <m:t>′(0)</m:t>
                          </m:r>
                        </m:e>
                      </m:nary>
                    </m:oMath>
                  </m:oMathPara>
                </a14:m>
                <a:endParaRPr lang="zh-CN" altLang="en-US" dirty="0"/>
              </a:p>
            </p:txBody>
          </p:sp>
        </mc:Choice>
        <mc:Fallback xmlns="">
          <p:sp>
            <p:nvSpPr>
              <p:cNvPr id="4" name="对象 -2147482479"/>
              <p:cNvSpPr txBox="1">
                <a:spLocks noRot="1" noChangeAspect="1" noMove="1" noResize="1" noEditPoints="1" noAdjustHandles="1" noChangeArrowheads="1" noChangeShapeType="1" noTextEdit="1"/>
              </p:cNvSpPr>
              <p:nvPr/>
            </p:nvSpPr>
            <p:spPr>
              <a:xfrm>
                <a:off x="1277938" y="2876550"/>
                <a:ext cx="6383337" cy="1104900"/>
              </a:xfrm>
              <a:prstGeom prst="rect">
                <a:avLst/>
              </a:prstGeom>
              <a:blipFill rotWithShape="1">
                <a:blip r:embed="rId2"/>
                <a:stretch>
                  <a:fillRect l="-5"/>
                </a:stretch>
              </a:blipFill>
              <a:ln w="38100">
                <a:noFill/>
                <a:miter/>
              </a:ln>
            </p:spPr>
            <p:txBody>
              <a:bodyPr/>
              <a:lstStyle/>
              <a:p>
                <a:r>
                  <a:rPr lang="zh-CN" altLang="en-US">
                    <a:noFill/>
                  </a:rPr>
                  <a:t> </a:t>
                </a:r>
              </a:p>
            </p:txBody>
          </p:sp>
        </mc:Fallback>
      </mc:AlternateContent>
      <p:sp>
        <p:nvSpPr>
          <p:cNvPr id="7" name="文本框 6"/>
          <p:cNvSpPr txBox="1"/>
          <p:nvPr/>
        </p:nvSpPr>
        <p:spPr>
          <a:xfrm>
            <a:off x="228600" y="735379"/>
            <a:ext cx="8267700" cy="1077218"/>
          </a:xfrm>
          <a:prstGeom prst="rect">
            <a:avLst/>
          </a:prstGeom>
          <a:noFill/>
        </p:spPr>
        <p:txBody>
          <a:bodyPr wrap="square">
            <a:spAutoFit/>
          </a:bodyPr>
          <a:lstStyle/>
          <a:p>
            <a:r>
              <a:rPr kumimoji="0" lang="zh-CN" altLang="en-US" sz="3200" b="0" i="0" u="none" strike="noStrike" kern="1200" cap="none" spc="150" normalizeH="0" baseline="0" noProof="1">
                <a:ln>
                  <a:noFill/>
                </a:ln>
                <a:solidFill>
                  <a:prstClr val="black"/>
                </a:solidFill>
                <a:effectLst/>
                <a:uLnTx/>
                <a:uFillTx/>
                <a:latin typeface="Arial" panose="020B0604020202020204"/>
                <a:ea typeface="微软雅黑" panose="020B0503020204020204" charset="-122"/>
                <a:cs typeface="+mn-cs"/>
                <a:sym typeface="+mn-ea"/>
              </a:rPr>
              <a:t> 类似的，可以给出</a:t>
            </a:r>
            <a:r>
              <a:rPr kumimoji="0" lang="zh-CN" altLang="en-US" sz="3200" b="1" i="0" u="none" strike="noStrike" kern="1200" cap="none" spc="150" normalizeH="0" baseline="0" noProof="1">
                <a:ln>
                  <a:noFill/>
                </a:ln>
                <a:gradFill>
                  <a:gsLst>
                    <a:gs pos="0">
                      <a:srgbClr val="012D86"/>
                    </a:gs>
                    <a:gs pos="100000">
                      <a:srgbClr val="0E2557"/>
                    </a:gs>
                  </a:gsLst>
                  <a:lin scaled="0"/>
                </a:gradFill>
                <a:effectLst/>
                <a:uLnTx/>
                <a:uFillTx/>
                <a:latin typeface="Arial" panose="020B0604020202020204"/>
                <a:ea typeface="微软雅黑" panose="020B0503020204020204" charset="-122"/>
                <a:cs typeface="+mn-cs"/>
                <a:sym typeface="+mn-ea"/>
              </a:rPr>
              <a:t>冲击函数导数</a:t>
            </a:r>
            <a:r>
              <a:rPr kumimoji="0" lang="zh-CN" altLang="en-US" sz="3200" b="0" i="0" u="none" strike="noStrike" kern="1200" cap="none" spc="150" normalizeH="0" baseline="0" noProof="1">
                <a:ln>
                  <a:noFill/>
                </a:ln>
                <a:solidFill>
                  <a:prstClr val="black"/>
                </a:solidFill>
                <a:effectLst/>
                <a:uLnTx/>
                <a:uFillTx/>
                <a:latin typeface="Arial" panose="020B0604020202020204"/>
                <a:ea typeface="微软雅黑" panose="020B0503020204020204" charset="-122"/>
                <a:cs typeface="+mn-cs"/>
                <a:sym typeface="+mn-ea"/>
              </a:rPr>
              <a:t>的广义函数定义为：</a:t>
            </a:r>
            <a:endParaRPr lang="zh-CN" altLang="en-US" dirty="0"/>
          </a:p>
        </p:txBody>
      </p:sp>
      <p:sp>
        <p:nvSpPr>
          <p:cNvPr id="8" name="文本框 7"/>
          <p:cNvSpPr txBox="1"/>
          <p:nvPr/>
        </p:nvSpPr>
        <p:spPr>
          <a:xfrm>
            <a:off x="647700" y="2162175"/>
            <a:ext cx="1569660" cy="369332"/>
          </a:xfrm>
          <a:prstGeom prst="rect">
            <a:avLst/>
          </a:prstGeom>
          <a:noFill/>
        </p:spPr>
        <p:txBody>
          <a:bodyPr wrap="none" rtlCol="0">
            <a:spAutoFit/>
          </a:bodyPr>
          <a:lstStyle/>
          <a:p>
            <a:r>
              <a:rPr lang="zh-CN" altLang="en-US" dirty="0"/>
              <a:t>分步积分公式</a:t>
            </a:r>
          </a:p>
        </p:txBody>
      </p:sp>
      <mc:AlternateContent xmlns:mc="http://schemas.openxmlformats.org/markup-compatibility/2006" xmlns:a14="http://schemas.microsoft.com/office/drawing/2010/main">
        <mc:Choice Requires="a14">
          <p:sp>
            <p:nvSpPr>
              <p:cNvPr id="9" name="文本框 8"/>
              <p:cNvSpPr txBox="1"/>
              <p:nvPr/>
            </p:nvSpPr>
            <p:spPr>
              <a:xfrm>
                <a:off x="1203930" y="4410075"/>
                <a:ext cx="2872581" cy="461665"/>
              </a:xfrm>
              <a:prstGeom prst="rect">
                <a:avLst/>
              </a:prstGeom>
              <a:noFill/>
            </p:spPr>
            <p:txBody>
              <a:bodyPr wrap="none" rtlCol="0">
                <a:spAutoFit/>
              </a:bodyPr>
              <a:lstStyle/>
              <a:p>
                <a:r>
                  <a:rPr lang="zh-CN" altLang="en-US" sz="2400" dirty="0"/>
                  <a:t>如果令</a:t>
                </a:r>
                <a14:m>
                  <m:oMath xmlns:m="http://schemas.openxmlformats.org/officeDocument/2006/math">
                    <m:r>
                      <a:rPr lang="zh-CN" altLang="en-US" sz="2400" i="1" smtClean="0">
                        <a:solidFill>
                          <a:srgbClr val="000000"/>
                        </a:solidFill>
                        <a:latin typeface="Cambria Math" panose="02040503050406030204" pitchFamily="18" charset="0"/>
                      </a:rPr>
                      <m:t>𝜑</m:t>
                    </m:r>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𝑡</m:t>
                    </m:r>
                  </m:oMath>
                </a14:m>
                <a:r>
                  <a:rPr lang="zh-CN" altLang="en-US" sz="2400" dirty="0"/>
                  <a:t>）</a:t>
                </a:r>
                <a:r>
                  <a:rPr lang="en-US" altLang="zh-CN" sz="2400" dirty="0"/>
                  <a:t>=1</a:t>
                </a:r>
                <a:r>
                  <a:rPr lang="zh-CN" altLang="en-US" sz="2400" dirty="0"/>
                  <a:t>，则</a:t>
                </a:r>
              </a:p>
            </p:txBody>
          </p:sp>
        </mc:Choice>
        <mc:Fallback xmlns="">
          <p:sp>
            <p:nvSpPr>
              <p:cNvPr id="9" name="文本框 8"/>
              <p:cNvSpPr txBox="1">
                <a:spLocks noRot="1" noChangeAspect="1" noMove="1" noResize="1" noEditPoints="1" noAdjustHandles="1" noChangeArrowheads="1" noChangeShapeType="1" noTextEdit="1"/>
              </p:cNvSpPr>
              <p:nvPr/>
            </p:nvSpPr>
            <p:spPr>
              <a:xfrm>
                <a:off x="1203930" y="4410075"/>
                <a:ext cx="2872581" cy="461665"/>
              </a:xfrm>
              <a:prstGeom prst="rect">
                <a:avLst/>
              </a:prstGeom>
              <a:blipFill rotWithShape="1">
                <a:blip r:embed="rId4"/>
                <a:stretch>
                  <a:fillRect l="-21" r="16"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517579" y="5179783"/>
                <a:ext cx="4572000" cy="1351652"/>
              </a:xfrm>
              <a:prstGeom prst="rect">
                <a:avLst/>
              </a:prstGeom>
              <a:noFill/>
              <a:ln w="28575">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nary>
                        <m:naryPr>
                          <m:limLoc m:val="undOvr"/>
                          <m:ctrlPr>
                            <a:rPr lang="zh-CN" altLang="en-US" sz="2800" i="1" smtClean="0">
                              <a:solidFill>
                                <a:srgbClr val="000000"/>
                              </a:solidFill>
                              <a:latin typeface="Cambria Math" panose="02040503050406030204" pitchFamily="18" charset="0"/>
                            </a:rPr>
                          </m:ctrlPr>
                        </m:naryPr>
                        <m:sub>
                          <m:r>
                            <a:rPr lang="zh-CN" altLang="en-US" sz="2800" i="1">
                              <a:solidFill>
                                <a:srgbClr val="000000"/>
                              </a:solidFill>
                              <a:latin typeface="Cambria Math" panose="02040503050406030204" pitchFamily="18" charset="0"/>
                            </a:rPr>
                            <m:t>−∞</m:t>
                          </m:r>
                        </m:sub>
                        <m:sup>
                          <m:r>
                            <a:rPr lang="zh-CN" altLang="en-US" sz="2800" i="1">
                              <a:solidFill>
                                <a:srgbClr val="000000"/>
                              </a:solidFill>
                              <a:latin typeface="Cambria Math" panose="02040503050406030204" pitchFamily="18" charset="0"/>
                            </a:rPr>
                            <m:t>∞</m:t>
                          </m:r>
                        </m:sup>
                        <m:e>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𝛿</m:t>
                              </m:r>
                            </m:e>
                            <m:sup>
                              <m:r>
                                <a:rPr lang="zh-CN" altLang="en-US" sz="2800" i="1">
                                  <a:solidFill>
                                    <a:srgbClr val="000000"/>
                                  </a:solidFill>
                                  <a:latin typeface="Cambria Math" panose="02040503050406030204" pitchFamily="18" charset="0"/>
                                </a:rPr>
                                <m:t>′</m:t>
                              </m:r>
                            </m:sup>
                          </m:sSup>
                          <m:d>
                            <m:dPr>
                              <m:ctrlPr>
                                <a:rPr lang="zh-CN" altLang="en-US" sz="2800" i="1">
                                  <a:solidFill>
                                    <a:srgbClr val="000000"/>
                                  </a:solidFill>
                                  <a:latin typeface="Cambria Math" panose="02040503050406030204" pitchFamily="18" charset="0"/>
                                </a:rPr>
                              </m:ctrlPr>
                            </m:dPr>
                            <m:e>
                              <m:r>
                                <a:rPr lang="zh-CN" altLang="en-US" sz="2800" i="1">
                                  <a:solidFill>
                                    <a:srgbClr val="000000"/>
                                  </a:solidFill>
                                  <a:latin typeface="Cambria Math" panose="02040503050406030204" pitchFamily="18" charset="0"/>
                                </a:rPr>
                                <m:t>𝑡</m:t>
                              </m:r>
                            </m:e>
                          </m:d>
                          <m:r>
                            <m:rPr>
                              <m:sty m:val="p"/>
                            </m:rPr>
                            <a:rPr lang="zh-CN" altLang="en-US" sz="2800" i="0">
                              <a:solidFill>
                                <a:srgbClr val="000000"/>
                              </a:solidFill>
                              <a:latin typeface="Cambria Math" panose="02040503050406030204" pitchFamily="18" charset="0"/>
                            </a:rPr>
                            <m:t>d</m:t>
                          </m:r>
                          <m:d>
                            <m:dPr>
                              <m:ctrlPr>
                                <a:rPr lang="zh-CN" altLang="en-US" sz="2800" i="1">
                                  <a:solidFill>
                                    <a:srgbClr val="000000"/>
                                  </a:solidFill>
                                  <a:latin typeface="Cambria Math" panose="02040503050406030204" pitchFamily="18" charset="0"/>
                                </a:rPr>
                              </m:ctrlPr>
                            </m:dPr>
                            <m:e>
                              <m:r>
                                <a:rPr lang="zh-CN" altLang="en-US" sz="2800" i="1">
                                  <a:solidFill>
                                    <a:srgbClr val="000000"/>
                                  </a:solidFill>
                                  <a:latin typeface="Cambria Math" panose="02040503050406030204" pitchFamily="18" charset="0"/>
                                </a:rPr>
                                <m:t>𝑡</m:t>
                              </m:r>
                            </m:e>
                          </m:d>
                          <m:r>
                            <a:rPr lang="en-US" altLang="zh-CN" sz="2800" b="0" i="1" smtClean="0">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0</m:t>
                          </m:r>
                        </m:e>
                      </m:nary>
                    </m:oMath>
                  </m:oMathPara>
                </a14:m>
                <a:endParaRPr lang="zh-CN" altLang="en-US" sz="28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517579" y="5179783"/>
                <a:ext cx="4572000" cy="1351652"/>
              </a:xfrm>
              <a:prstGeom prst="rect">
                <a:avLst/>
              </a:prstGeom>
              <a:blipFill rotWithShape="1">
                <a:blip r:embed="rId5"/>
                <a:stretch>
                  <a:fillRect l="-321" t="-1087" r="-304" b="-1046"/>
                </a:stretch>
              </a:blipFill>
              <a:ln w="28575">
                <a:solidFill>
                  <a:srgbClr val="C00000"/>
                </a:solidFill>
              </a:ln>
            </p:spPr>
            <p:txBody>
              <a:bodyPr/>
              <a:lstStyle/>
              <a:p>
                <a:r>
                  <a:rPr lang="zh-CN" altLang="en-US">
                    <a:noFill/>
                  </a:rPr>
                  <a:t> </a:t>
                </a:r>
              </a:p>
            </p:txBody>
          </p:sp>
        </mc:Fallback>
      </mc:AlternateContent>
      <p:cxnSp>
        <p:nvCxnSpPr>
          <p:cNvPr id="18" name="直接箭头连接符 17"/>
          <p:cNvCxnSpPr/>
          <p:nvPr/>
        </p:nvCxnSpPr>
        <p:spPr>
          <a:xfrm>
            <a:off x="5691378" y="5595824"/>
            <a:ext cx="21145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6681978" y="4456120"/>
            <a:ext cx="1" cy="20288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681978" y="5062424"/>
            <a:ext cx="0" cy="1238250"/>
          </a:xfrm>
          <a:prstGeom prst="straightConnector1">
            <a:avLst/>
          </a:prstGeom>
          <a:ln w="28575">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p:cNvSpPr txBox="1"/>
              <p:nvPr/>
            </p:nvSpPr>
            <p:spPr>
              <a:xfrm>
                <a:off x="4872228" y="436639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1800" i="1" smtClean="0">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𝛿</m:t>
                          </m:r>
                        </m:e>
                        <m:sup>
                          <m:r>
                            <a:rPr lang="zh-CN" altLang="en-US" sz="1800" i="1">
                              <a:solidFill>
                                <a:srgbClr val="000000"/>
                              </a:solidFill>
                              <a:latin typeface="Cambria Math" panose="02040503050406030204" pitchFamily="18" charset="0"/>
                            </a:rPr>
                            <m:t>′</m:t>
                          </m:r>
                        </m:sup>
                      </m:sSup>
                      <m:d>
                        <m:dPr>
                          <m:ctrlPr>
                            <a:rPr lang="zh-CN" altLang="en-US" sz="1800" i="1">
                              <a:solidFill>
                                <a:srgbClr val="000000"/>
                              </a:solidFill>
                              <a:latin typeface="Cambria Math" panose="02040503050406030204" pitchFamily="18" charset="0"/>
                            </a:rPr>
                          </m:ctrlPr>
                        </m:dPr>
                        <m:e>
                          <m:r>
                            <a:rPr lang="zh-CN" altLang="en-US" sz="1800" i="1">
                              <a:solidFill>
                                <a:srgbClr val="000000"/>
                              </a:solidFill>
                              <a:latin typeface="Cambria Math" panose="02040503050406030204" pitchFamily="18" charset="0"/>
                            </a:rPr>
                            <m:t>𝑡</m:t>
                          </m:r>
                        </m:e>
                      </m:d>
                    </m:oMath>
                  </m:oMathPara>
                </a14:m>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4872228" y="4366395"/>
                <a:ext cx="4572000" cy="369332"/>
              </a:xfrm>
              <a:prstGeom prst="rect">
                <a:avLst/>
              </a:prstGeom>
              <a:blipFill rotWithShape="1">
                <a:blip r:embed="rId6"/>
                <a:stretch>
                  <a:fillRect l="-11" t="-37" r="11" b="1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5067491" y="5670943"/>
                <a:ext cx="53054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a:solidFill>
                            <a:srgbClr val="000000"/>
                          </a:solidFill>
                          <a:latin typeface="Cambria Math" panose="02040503050406030204" pitchFamily="18" charset="0"/>
                        </a:rPr>
                        <m:t>t</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5067491" y="5670943"/>
                <a:ext cx="5305424" cy="369332"/>
              </a:xfrm>
              <a:prstGeom prst="rect">
                <a:avLst/>
              </a:prstGeom>
              <a:blipFill rotWithShape="1">
                <a:blip r:embed="rId7"/>
                <a:stretch>
                  <a:fillRect l="-4" t="-106" r="4"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5449721" y="6361398"/>
                <a:ext cx="5767386" cy="400110"/>
              </a:xfrm>
              <a:prstGeom prst="rect">
                <a:avLst/>
              </a:prstGeom>
              <a:noFill/>
            </p:spPr>
            <p:txBody>
              <a:bodyPr wrap="square">
                <a:spAutoFit/>
              </a:bodyPr>
              <a:lstStyle/>
              <a:p>
                <a14:m>
                  <m:oMath xmlns:m="http://schemas.openxmlformats.org/officeDocument/2006/math">
                    <m:sSup>
                      <m:sSupPr>
                        <m:ctrlPr>
                          <a:rPr lang="zh-CN" altLang="en-US" sz="2000" i="1" smtClean="0">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𝛿</m:t>
                        </m:r>
                      </m:e>
                      <m:sup>
                        <m:r>
                          <a:rPr lang="zh-CN" altLang="en-US" sz="2000" i="1">
                            <a:solidFill>
                              <a:srgbClr val="000000"/>
                            </a:solidFill>
                            <a:latin typeface="Cambria Math" panose="02040503050406030204" pitchFamily="18" charset="0"/>
                          </a:rPr>
                          <m:t>′</m:t>
                        </m:r>
                      </m:sup>
                    </m:sSup>
                    <m:d>
                      <m:dPr>
                        <m:ctrlPr>
                          <a:rPr lang="zh-CN" altLang="en-US" sz="2000" i="1">
                            <a:solidFill>
                              <a:srgbClr val="000000"/>
                            </a:solidFill>
                            <a:latin typeface="Cambria Math" panose="02040503050406030204" pitchFamily="18" charset="0"/>
                          </a:rPr>
                        </m:ctrlPr>
                      </m:dPr>
                      <m:e>
                        <m:r>
                          <a:rPr lang="zh-CN" altLang="en-US" sz="2000" i="1">
                            <a:solidFill>
                              <a:srgbClr val="000000"/>
                            </a:solidFill>
                            <a:latin typeface="Cambria Math" panose="02040503050406030204" pitchFamily="18" charset="0"/>
                          </a:rPr>
                          <m:t>𝑡</m:t>
                        </m:r>
                      </m:e>
                    </m:d>
                  </m:oMath>
                </a14:m>
                <a:r>
                  <a:rPr lang="zh-CN" altLang="en-US" sz="2000" dirty="0"/>
                  <a:t>成为单位冲击偶</a:t>
                </a:r>
              </a:p>
            </p:txBody>
          </p:sp>
        </mc:Choice>
        <mc:Fallback xmlns="">
          <p:sp>
            <p:nvSpPr>
              <p:cNvPr id="31" name="文本框 30"/>
              <p:cNvSpPr txBox="1">
                <a:spLocks noRot="1" noChangeAspect="1" noMove="1" noResize="1" noEditPoints="1" noAdjustHandles="1" noChangeArrowheads="1" noChangeShapeType="1" noTextEdit="1"/>
              </p:cNvSpPr>
              <p:nvPr/>
            </p:nvSpPr>
            <p:spPr>
              <a:xfrm>
                <a:off x="5449721" y="6361398"/>
                <a:ext cx="5767386" cy="400110"/>
              </a:xfrm>
              <a:prstGeom prst="rect">
                <a:avLst/>
              </a:prstGeom>
              <a:blipFill rotWithShape="1">
                <a:blip r:embed="rId8"/>
                <a:stretch>
                  <a:fillRect l="-3" t="-151" r="8" b="7"/>
                </a:stretch>
              </a:blipFill>
            </p:spPr>
            <p:txBody>
              <a:bodyPr/>
              <a:lstStyle/>
              <a:p>
                <a:r>
                  <a:rPr lang="zh-CN" altLang="en-US">
                    <a:noFill/>
                  </a:rPr>
                  <a:t> </a:t>
                </a:r>
              </a:p>
            </p:txBody>
          </p:sp>
        </mc:Fallback>
      </mc:AlternateContent>
      <p:pic>
        <p:nvPicPr>
          <p:cNvPr id="3" name="图片 2"/>
          <p:cNvPicPr>
            <a:picLocks noChangeAspect="1"/>
          </p:cNvPicPr>
          <p:nvPr/>
        </p:nvPicPr>
        <p:blipFill>
          <a:blip r:embed="rId9"/>
          <a:stretch>
            <a:fillRect/>
          </a:stretch>
        </p:blipFill>
        <p:spPr>
          <a:xfrm>
            <a:off x="2126191" y="1760338"/>
            <a:ext cx="5162550" cy="108585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b="0" dirty="0"/>
                  <a:t>如果定义</a:t>
                </a:r>
                <a14:m>
                  <m:oMath xmlns:m="http://schemas.openxmlformats.org/officeDocument/2006/math">
                    <m:r>
                      <a:rPr lang="zh-CN" altLang="en-US" sz="2800" i="1" smtClean="0">
                        <a:solidFill>
                          <a:srgbClr val="000000"/>
                        </a:solidFill>
                        <a:latin typeface="Cambria Math" panose="02040503050406030204" pitchFamily="18" charset="0"/>
                      </a:rPr>
                      <m:t>𝛿</m:t>
                    </m:r>
                    <m:r>
                      <a:rPr lang="en-US" altLang="zh-CN" sz="2800" b="1" i="1" smtClean="0">
                        <a:solidFill>
                          <a:srgbClr val="000000"/>
                        </a:solidFill>
                        <a:latin typeface="Cambria Math" panose="02040503050406030204" pitchFamily="18" charset="0"/>
                      </a:rPr>
                      <m:t>(</m:t>
                    </m:r>
                    <m:r>
                      <a:rPr lang="en-US" altLang="zh-CN" sz="2800" b="1" i="1" smtClean="0">
                        <a:solidFill>
                          <a:srgbClr val="000000"/>
                        </a:solidFill>
                        <a:latin typeface="Cambria Math" panose="02040503050406030204" pitchFamily="18" charset="0"/>
                      </a:rPr>
                      <m:t>𝒕</m:t>
                    </m:r>
                    <m:r>
                      <a:rPr lang="en-US" altLang="zh-CN" sz="2800" b="1" i="1" smtClean="0">
                        <a:solidFill>
                          <a:srgbClr val="000000"/>
                        </a:solidFill>
                        <a:latin typeface="Cambria Math" panose="02040503050406030204" pitchFamily="18" charset="0"/>
                      </a:rPr>
                      <m:t>)</m:t>
                    </m:r>
                  </m:oMath>
                </a14:m>
                <a:r>
                  <a:rPr lang="zh-CN" altLang="en-US" b="0" dirty="0"/>
                  <a:t>的</a:t>
                </a:r>
                <a:r>
                  <a:rPr lang="en-US" altLang="zh-CN" b="0" dirty="0"/>
                  <a:t>n</a:t>
                </a:r>
                <a:r>
                  <a:rPr lang="zh-CN" altLang="en-US" b="0" dirty="0"/>
                  <a:t>阶导数</a:t>
                </a:r>
              </a:p>
            </p:txBody>
          </p:sp>
        </mc:Choice>
        <mc:Fallback xmlns="">
          <p:sp>
            <p:nvSpPr>
              <p:cNvPr id="2" name="标题 1"/>
              <p:cNvSpPr>
                <a:spLocks noRot="1" noChangeAspect="1" noMove="1" noResize="1" noEditPoints="1" noAdjustHandles="1" noChangeArrowheads="1" noChangeShapeType="1" noTextEdit="1"/>
              </p:cNvSpPr>
              <p:nvPr>
                <p:ph type="title"/>
              </p:nvPr>
            </p:nvSpPr>
            <p:spPr>
              <a:blipFill rotWithShape="1">
                <a:blip r:embed="rId2"/>
                <a:stretch>
                  <a:fillRect l="-2" t="-31" r="6" b="77"/>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3263825" y="1263770"/>
            <a:ext cx="3025621" cy="1222405"/>
          </a:xfrm>
          <a:prstGeom prst="rect">
            <a:avLst/>
          </a:prstGeom>
          <a:ln w="28575">
            <a:solidFill>
              <a:srgbClr val="C00000"/>
            </a:solidFill>
          </a:ln>
        </p:spPr>
      </p:pic>
      <mc:AlternateContent xmlns:mc="http://schemas.openxmlformats.org/markup-compatibility/2006" xmlns:a14="http://schemas.microsoft.com/office/drawing/2010/main">
        <mc:Choice Requires="a14">
          <p:sp>
            <p:nvSpPr>
              <p:cNvPr id="6" name="标题 1"/>
              <p:cNvSpPr txBox="1"/>
              <p:nvPr/>
            </p:nvSpPr>
            <p:spPr>
              <a:xfrm>
                <a:off x="502411" y="2669945"/>
                <a:ext cx="8139178" cy="648000"/>
              </a:xfrm>
              <a:prstGeom prst="rect">
                <a:avLst/>
              </a:prstGeom>
            </p:spPr>
            <p:txBody>
              <a:bodyPr vert="horz" lIns="101600" tIns="38100" rIns="76200" bIns="38100" rtlCol="0" anchor="ctr" anchorCtr="0">
                <a:no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r>
                  <a:rPr lang="zh-CN" altLang="en-US" b="0" dirty="0"/>
                  <a:t>则</a:t>
                </a:r>
                <a14:m>
                  <m:oMath xmlns:m="http://schemas.openxmlformats.org/officeDocument/2006/math">
                    <m:r>
                      <a:rPr lang="zh-CN" altLang="en-US" sz="2800" i="1" smtClean="0">
                        <a:solidFill>
                          <a:srgbClr val="000000"/>
                        </a:solidFill>
                        <a:latin typeface="Cambria Math" panose="02040503050406030204" pitchFamily="18" charset="0"/>
                      </a:rPr>
                      <m:t>𝛿</m:t>
                    </m:r>
                    <m:r>
                      <a:rPr lang="en-US" altLang="zh-CN" sz="2800" b="1" i="1" smtClean="0">
                        <a:solidFill>
                          <a:srgbClr val="000000"/>
                        </a:solidFill>
                        <a:latin typeface="Cambria Math" panose="02040503050406030204" pitchFamily="18" charset="0"/>
                      </a:rPr>
                      <m:t>(</m:t>
                    </m:r>
                    <m:r>
                      <a:rPr lang="en-US" altLang="zh-CN" sz="2800" b="1" i="1" smtClean="0">
                        <a:solidFill>
                          <a:srgbClr val="000000"/>
                        </a:solidFill>
                        <a:latin typeface="Cambria Math" panose="02040503050406030204" pitchFamily="18" charset="0"/>
                      </a:rPr>
                      <m:t>𝒕</m:t>
                    </m:r>
                    <m:r>
                      <a:rPr lang="en-US" altLang="zh-CN" sz="2800" b="1" i="1" smtClean="0">
                        <a:solidFill>
                          <a:srgbClr val="000000"/>
                        </a:solidFill>
                        <a:latin typeface="Cambria Math" panose="02040503050406030204" pitchFamily="18" charset="0"/>
                      </a:rPr>
                      <m:t>)</m:t>
                    </m:r>
                  </m:oMath>
                </a14:m>
                <a:r>
                  <a:rPr lang="zh-CN" altLang="en-US" b="0" dirty="0"/>
                  <a:t>的</a:t>
                </a:r>
                <a:r>
                  <a:rPr lang="en-US" altLang="zh-CN" b="0" dirty="0"/>
                  <a:t>n</a:t>
                </a:r>
                <a:r>
                  <a:rPr lang="zh-CN" altLang="en-US" b="0" dirty="0"/>
                  <a:t>阶导数</a:t>
                </a:r>
                <a:r>
                  <a:rPr lang="zh-CN" altLang="en-US" b="0"/>
                  <a:t>的广义定义</a:t>
                </a:r>
                <a:endParaRPr lang="zh-CN" altLang="en-US" b="0" dirty="0"/>
              </a:p>
            </p:txBody>
          </p:sp>
        </mc:Choice>
        <mc:Fallback xmlns="">
          <p:sp>
            <p:nvSpPr>
              <p:cNvPr id="6" name="标题 1"/>
              <p:cNvSpPr txBox="1">
                <a:spLocks noRot="1" noChangeAspect="1" noMove="1" noResize="1" noEditPoints="1" noAdjustHandles="1" noChangeArrowheads="1" noChangeShapeType="1" noTextEdit="1"/>
              </p:cNvSpPr>
              <p:nvPr/>
            </p:nvSpPr>
            <p:spPr>
              <a:xfrm>
                <a:off x="502411" y="2669945"/>
                <a:ext cx="8139178" cy="648000"/>
              </a:xfrm>
              <a:prstGeom prst="rect">
                <a:avLst/>
              </a:prstGeom>
              <a:blipFill rotWithShape="1">
                <a:blip r:embed="rId4"/>
                <a:stretch>
                  <a:fillRect l="-2" t="-62" r="6" b="11"/>
                </a:stretch>
              </a:blipFill>
            </p:spPr>
            <p:txBody>
              <a:bodyPr/>
              <a:lstStyle/>
              <a:p>
                <a:r>
                  <a:rPr lang="zh-CN" altLang="en-US">
                    <a:noFill/>
                  </a:rPr>
                  <a:t> </a:t>
                </a:r>
              </a:p>
            </p:txBody>
          </p:sp>
        </mc:Fallback>
      </mc:AlternateContent>
      <p:pic>
        <p:nvPicPr>
          <p:cNvPr id="8" name="图片 7"/>
          <p:cNvPicPr>
            <a:picLocks noChangeAspect="1"/>
          </p:cNvPicPr>
          <p:nvPr/>
        </p:nvPicPr>
        <p:blipFill>
          <a:blip r:embed="rId5"/>
          <a:stretch>
            <a:fillRect/>
          </a:stretch>
        </p:blipFill>
        <p:spPr>
          <a:xfrm>
            <a:off x="135504" y="3865742"/>
            <a:ext cx="8729814" cy="1295505"/>
          </a:xfrm>
          <a:prstGeom prst="rect">
            <a:avLst/>
          </a:prstGeom>
          <a:ln w="28575">
            <a:solidFill>
              <a:srgbClr val="C00000"/>
            </a:solid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278965"/>
            <a:ext cx="8139178" cy="648000"/>
          </a:xfrm>
        </p:spPr>
        <p:txBody>
          <a:bodyPr/>
          <a:lstStyle/>
          <a:p>
            <a:r>
              <a:rPr lang="zh-CN" altLang="en-US" sz="3600"/>
              <a:t>1.1.5 信号的基本运算</a:t>
            </a:r>
          </a:p>
        </p:txBody>
      </p:sp>
      <p:sp>
        <p:nvSpPr>
          <p:cNvPr id="3" name="内容占位符 2"/>
          <p:cNvSpPr>
            <a:spLocks noGrp="1"/>
          </p:cNvSpPr>
          <p:nvPr>
            <p:ph idx="1"/>
          </p:nvPr>
        </p:nvSpPr>
        <p:spPr>
          <a:xfrm>
            <a:off x="502285" y="1657350"/>
            <a:ext cx="8139430" cy="4943475"/>
          </a:xfrm>
        </p:spPr>
        <p:txBody>
          <a:bodyPr/>
          <a:lstStyle/>
          <a:p>
            <a:pPr marL="0" indent="0">
              <a:buNone/>
            </a:pPr>
            <a:r>
              <a:rPr lang="zh-CN" altLang="en-US" sz="3200">
                <a:solidFill>
                  <a:schemeClr val="tx1"/>
                </a:solidFill>
              </a:rPr>
              <a:t>      两个信号</a:t>
            </a:r>
            <a:r>
              <a:rPr lang="zh-CN" altLang="en-US" sz="3200" b="1">
                <a:solidFill>
                  <a:schemeClr val="tx1"/>
                </a:solidFill>
              </a:rPr>
              <a:t>       </a:t>
            </a:r>
            <a:r>
              <a:rPr lang="zh-CN" altLang="en-US" sz="3200">
                <a:solidFill>
                  <a:schemeClr val="tx1"/>
                </a:solidFill>
              </a:rPr>
              <a:t>，其和信号在任意时刻的信号值等于两个信号在该时刻的</a:t>
            </a:r>
            <a:r>
              <a:rPr lang="zh-CN" altLang="en-US" sz="3200" b="1">
                <a:gradFill>
                  <a:gsLst>
                    <a:gs pos="0">
                      <a:srgbClr val="012D86"/>
                    </a:gs>
                    <a:gs pos="100000">
                      <a:srgbClr val="0E2557"/>
                    </a:gs>
                  </a:gsLst>
                  <a:lin scaled="0"/>
                </a:gradFill>
              </a:rPr>
              <a:t>信号值之   </a:t>
            </a:r>
            <a:r>
              <a:rPr lang="zh-CN" altLang="en-US" sz="3200">
                <a:solidFill>
                  <a:schemeClr val="tx1"/>
                </a:solidFill>
              </a:rPr>
              <a:t>。即对连续和离散信号分别如下：</a:t>
            </a:r>
          </a:p>
        </p:txBody>
      </p:sp>
      <p:sp>
        <p:nvSpPr>
          <p:cNvPr id="5" name="标题 1"/>
          <p:cNvSpPr>
            <a:spLocks noGrp="1"/>
          </p:cNvSpPr>
          <p:nvPr/>
        </p:nvSpPr>
        <p:spPr>
          <a:xfrm>
            <a:off x="502412" y="1009850"/>
            <a:ext cx="8139178" cy="648000"/>
          </a:xfrm>
          <a:prstGeom prst="rect">
            <a:avLst/>
          </a:prstGeom>
        </p:spPr>
        <p:txBody>
          <a:bodyPr vert="horz" lIns="101600" tIns="38100" rIns="76200" bIns="38100" rtlCol="0" anchor="ctr" anchorCtr="0">
            <a:no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r>
              <a:rPr sz="3200">
                <a:sym typeface="+mn-ea"/>
              </a:rPr>
              <a:t>1.相加和相乘</a:t>
            </a:r>
            <a:endParaRPr lang="zh-CN" altLang="en-US" sz="3200"/>
          </a:p>
        </p:txBody>
      </p:sp>
      <p:graphicFrame>
        <p:nvGraphicFramePr>
          <p:cNvPr id="4" name="Picture 194"/>
          <p:cNvGraphicFramePr>
            <a:graphicFrameLocks noChangeAspect="1"/>
          </p:cNvGraphicFramePr>
          <p:nvPr/>
        </p:nvGraphicFramePr>
        <p:xfrm>
          <a:off x="2299335" y="3862070"/>
          <a:ext cx="4365625" cy="836295"/>
        </p:xfrm>
        <a:graphic>
          <a:graphicData uri="http://schemas.openxmlformats.org/presentationml/2006/ole">
            <mc:AlternateContent xmlns:mc="http://schemas.openxmlformats.org/markup-compatibility/2006">
              <mc:Choice xmlns:v="urn:schemas-microsoft-com:vml" Requires="v">
                <p:oleObj spid="_x0000_s20582" r:id="rId4" imgW="1197610" imgH="229235" progId="Equation.DSMT4">
                  <p:embed/>
                </p:oleObj>
              </mc:Choice>
              <mc:Fallback>
                <p:oleObj r:id="rId4" imgW="1197610" imgH="229235" progId="Equation.DSMT4">
                  <p:embed/>
                  <p:pic>
                    <p:nvPicPr>
                      <p:cNvPr id="0" name="图片 3075"/>
                      <p:cNvPicPr/>
                      <p:nvPr/>
                    </p:nvPicPr>
                    <p:blipFill>
                      <a:blip r:embed="rId5"/>
                      <a:stretch>
                        <a:fillRect/>
                      </a:stretch>
                    </p:blipFill>
                    <p:spPr>
                      <a:xfrm>
                        <a:off x="2299335" y="3862070"/>
                        <a:ext cx="4365625" cy="836295"/>
                      </a:xfrm>
                      <a:prstGeom prst="rect">
                        <a:avLst/>
                      </a:prstGeom>
                      <a:noFill/>
                      <a:ln w="38100">
                        <a:noFill/>
                        <a:miter/>
                      </a:ln>
                    </p:spPr>
                  </p:pic>
                </p:oleObj>
              </mc:Fallback>
            </mc:AlternateContent>
          </a:graphicData>
        </a:graphic>
      </p:graphicFrame>
      <p:graphicFrame>
        <p:nvGraphicFramePr>
          <p:cNvPr id="6" name="Picture 195"/>
          <p:cNvGraphicFramePr>
            <a:graphicFrameLocks noChangeAspect="1"/>
          </p:cNvGraphicFramePr>
          <p:nvPr/>
        </p:nvGraphicFramePr>
        <p:xfrm>
          <a:off x="2145030" y="4963160"/>
          <a:ext cx="4598670" cy="819785"/>
        </p:xfrm>
        <a:graphic>
          <a:graphicData uri="http://schemas.openxmlformats.org/presentationml/2006/ole">
            <mc:AlternateContent xmlns:mc="http://schemas.openxmlformats.org/markup-compatibility/2006">
              <mc:Choice xmlns:v="urn:schemas-microsoft-com:vml" Requires="v">
                <p:oleObj spid="_x0000_s20583" r:id="rId6" imgW="1286510" imgH="229235" progId="Equation.DSMT4">
                  <p:embed/>
                </p:oleObj>
              </mc:Choice>
              <mc:Fallback>
                <p:oleObj r:id="rId6" imgW="1286510" imgH="229235" progId="Equation.DSMT4">
                  <p:embed/>
                  <p:pic>
                    <p:nvPicPr>
                      <p:cNvPr id="0" name="图片 5"/>
                      <p:cNvPicPr/>
                      <p:nvPr/>
                    </p:nvPicPr>
                    <p:blipFill>
                      <a:blip r:embed="rId7"/>
                      <a:stretch>
                        <a:fillRect/>
                      </a:stretch>
                    </p:blipFill>
                    <p:spPr>
                      <a:xfrm>
                        <a:off x="2145030" y="4963160"/>
                        <a:ext cx="4598670" cy="819785"/>
                      </a:xfrm>
                      <a:prstGeom prst="rect">
                        <a:avLst/>
                      </a:prstGeom>
                      <a:noFill/>
                      <a:ln w="38100">
                        <a:noFill/>
                        <a:miter/>
                      </a:ln>
                    </p:spPr>
                  </p:pic>
                </p:oleObj>
              </mc:Fallback>
            </mc:AlternateContent>
          </a:graphicData>
        </a:graphic>
      </p:graphicFrame>
      <p:sp>
        <p:nvSpPr>
          <p:cNvPr id="8" name="文本框 7"/>
          <p:cNvSpPr txBox="1"/>
          <p:nvPr/>
        </p:nvSpPr>
        <p:spPr>
          <a:xfrm>
            <a:off x="3050540" y="1733550"/>
            <a:ext cx="1295400" cy="583565"/>
          </a:xfrm>
          <a:prstGeom prst="rect">
            <a:avLst/>
          </a:prstGeom>
          <a:noFill/>
        </p:spPr>
        <p:txBody>
          <a:bodyPr wrap="square" rtlCol="0">
            <a:spAutoFit/>
          </a:bodyPr>
          <a:lstStyle/>
          <a:p>
            <a:r>
              <a:rPr lang="zh-CN" altLang="en-US" sz="3200" b="1">
                <a:gradFill>
                  <a:gsLst>
                    <a:gs pos="0">
                      <a:srgbClr val="012D86"/>
                    </a:gs>
                    <a:gs pos="100000">
                      <a:srgbClr val="0E2557"/>
                    </a:gs>
                  </a:gsLst>
                  <a:lin scaled="0"/>
                </a:gradFill>
              </a:rPr>
              <a:t>相加</a:t>
            </a:r>
          </a:p>
        </p:txBody>
      </p:sp>
      <p:sp>
        <p:nvSpPr>
          <p:cNvPr id="9" name="文本框 8"/>
          <p:cNvSpPr txBox="1"/>
          <p:nvPr/>
        </p:nvSpPr>
        <p:spPr>
          <a:xfrm>
            <a:off x="953135" y="3018155"/>
            <a:ext cx="1295400" cy="583565"/>
          </a:xfrm>
          <a:prstGeom prst="rect">
            <a:avLst/>
          </a:prstGeom>
          <a:noFill/>
        </p:spPr>
        <p:txBody>
          <a:bodyPr wrap="square" rtlCol="0">
            <a:spAutoFit/>
          </a:bodyPr>
          <a:lstStyle/>
          <a:p>
            <a:r>
              <a:rPr lang="zh-CN" altLang="en-US" sz="3200" b="1">
                <a:gradFill>
                  <a:gsLst>
                    <a:gs pos="0">
                      <a:srgbClr val="012D86"/>
                    </a:gs>
                    <a:gs pos="100000">
                      <a:srgbClr val="0E2557"/>
                    </a:gs>
                  </a:gsLst>
                  <a:lin scaled="0"/>
                </a:gradFill>
              </a:rPr>
              <a:t>和</a:t>
            </a:r>
          </a:p>
        </p:txBody>
      </p:sp>
      <p:sp>
        <p:nvSpPr>
          <p:cNvPr id="10" name="文本框 9"/>
          <p:cNvSpPr txBox="1"/>
          <p:nvPr/>
        </p:nvSpPr>
        <p:spPr>
          <a:xfrm>
            <a:off x="3048635" y="1733550"/>
            <a:ext cx="1295400" cy="583565"/>
          </a:xfrm>
          <a:prstGeom prst="rect">
            <a:avLst/>
          </a:prstGeom>
          <a:noFill/>
        </p:spPr>
        <p:txBody>
          <a:bodyPr wrap="square" rtlCol="0">
            <a:spAutoFit/>
          </a:bodyPr>
          <a:lstStyle/>
          <a:p>
            <a:r>
              <a:rPr lang="zh-CN" altLang="en-US" sz="3200" b="1">
                <a:gradFill>
                  <a:gsLst>
                    <a:gs pos="0">
                      <a:srgbClr val="012D86"/>
                    </a:gs>
                    <a:gs pos="100000">
                      <a:srgbClr val="0E2557"/>
                    </a:gs>
                  </a:gsLst>
                  <a:lin scaled="0"/>
                </a:gradFill>
              </a:rPr>
              <a:t>相乘</a:t>
            </a:r>
          </a:p>
        </p:txBody>
      </p:sp>
      <p:sp>
        <p:nvSpPr>
          <p:cNvPr id="11" name="文本框 10"/>
          <p:cNvSpPr txBox="1"/>
          <p:nvPr/>
        </p:nvSpPr>
        <p:spPr>
          <a:xfrm>
            <a:off x="962025" y="3018155"/>
            <a:ext cx="1295400" cy="583565"/>
          </a:xfrm>
          <a:prstGeom prst="rect">
            <a:avLst/>
          </a:prstGeom>
          <a:noFill/>
        </p:spPr>
        <p:txBody>
          <a:bodyPr wrap="square" rtlCol="0">
            <a:spAutoFit/>
          </a:bodyPr>
          <a:lstStyle/>
          <a:p>
            <a:r>
              <a:rPr lang="zh-CN" altLang="en-US" sz="3200" b="1">
                <a:gradFill>
                  <a:gsLst>
                    <a:gs pos="0">
                      <a:srgbClr val="012D86"/>
                    </a:gs>
                    <a:gs pos="100000">
                      <a:srgbClr val="0E2557"/>
                    </a:gs>
                  </a:gsLst>
                  <a:lin scaled="0"/>
                </a:gradFill>
              </a:rPr>
              <a:t>积</a:t>
            </a:r>
          </a:p>
        </p:txBody>
      </p:sp>
      <p:graphicFrame>
        <p:nvGraphicFramePr>
          <p:cNvPr id="12" name="Picture 196"/>
          <p:cNvGraphicFramePr>
            <a:graphicFrameLocks noChangeAspect="1"/>
          </p:cNvGraphicFramePr>
          <p:nvPr/>
        </p:nvGraphicFramePr>
        <p:xfrm>
          <a:off x="2299335" y="3862070"/>
          <a:ext cx="4100830" cy="829310"/>
        </p:xfrm>
        <a:graphic>
          <a:graphicData uri="http://schemas.openxmlformats.org/presentationml/2006/ole">
            <mc:AlternateContent xmlns:mc="http://schemas.openxmlformats.org/markup-compatibility/2006">
              <mc:Choice xmlns:v="urn:schemas-microsoft-com:vml" Requires="v">
                <p:oleObj spid="_x0000_s20584" r:id="rId8" imgW="1133475" imgH="229235" progId="Equation.DSMT4">
                  <p:embed/>
                </p:oleObj>
              </mc:Choice>
              <mc:Fallback>
                <p:oleObj r:id="rId8" imgW="1133475" imgH="229235" progId="Equation.DSMT4">
                  <p:embed/>
                  <p:pic>
                    <p:nvPicPr>
                      <p:cNvPr id="0" name="图片 7"/>
                      <p:cNvPicPr/>
                      <p:nvPr/>
                    </p:nvPicPr>
                    <p:blipFill>
                      <a:blip r:embed="rId9"/>
                      <a:stretch>
                        <a:fillRect/>
                      </a:stretch>
                    </p:blipFill>
                    <p:spPr>
                      <a:xfrm>
                        <a:off x="2299335" y="3862070"/>
                        <a:ext cx="4100830" cy="829310"/>
                      </a:xfrm>
                      <a:prstGeom prst="rect">
                        <a:avLst/>
                      </a:prstGeom>
                      <a:noFill/>
                      <a:ln w="38100">
                        <a:noFill/>
                        <a:miter/>
                      </a:ln>
                    </p:spPr>
                  </p:pic>
                </p:oleObj>
              </mc:Fallback>
            </mc:AlternateContent>
          </a:graphicData>
        </a:graphic>
      </p:graphicFrame>
      <p:graphicFrame>
        <p:nvGraphicFramePr>
          <p:cNvPr id="14" name="Picture 197"/>
          <p:cNvGraphicFramePr>
            <a:graphicFrameLocks noChangeAspect="1"/>
          </p:cNvGraphicFramePr>
          <p:nvPr/>
        </p:nvGraphicFramePr>
        <p:xfrm>
          <a:off x="2154555" y="4954270"/>
          <a:ext cx="4415790" cy="828675"/>
        </p:xfrm>
        <a:graphic>
          <a:graphicData uri="http://schemas.openxmlformats.org/presentationml/2006/ole">
            <mc:AlternateContent xmlns:mc="http://schemas.openxmlformats.org/markup-compatibility/2006">
              <mc:Choice xmlns:v="urn:schemas-microsoft-com:vml" Requires="v">
                <p:oleObj spid="_x0000_s20585" r:id="rId10" imgW="1223010" imgH="229235" progId="Equation.DSMT4">
                  <p:embed/>
                </p:oleObj>
              </mc:Choice>
              <mc:Fallback>
                <p:oleObj r:id="rId10" imgW="1223010" imgH="229235" progId="Equation.DSMT4">
                  <p:embed/>
                  <p:pic>
                    <p:nvPicPr>
                      <p:cNvPr id="0" name="图片 8"/>
                      <p:cNvPicPr/>
                      <p:nvPr/>
                    </p:nvPicPr>
                    <p:blipFill>
                      <a:blip r:embed="rId11"/>
                      <a:stretch>
                        <a:fillRect/>
                      </a:stretch>
                    </p:blipFill>
                    <p:spPr>
                      <a:xfrm>
                        <a:off x="2154555" y="4954270"/>
                        <a:ext cx="4415790" cy="82867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9"/>
                                        </p:tgtEl>
                                        <p:attrNameLst>
                                          <p:attrName>ppt_x</p:attrName>
                                        </p:attrNameLst>
                                      </p:cBhvr>
                                      <p:tavLst>
                                        <p:tav tm="0">
                                          <p:val>
                                            <p:strVal val="ppt_x"/>
                                          </p:val>
                                        </p:tav>
                                        <p:tav tm="100000">
                                          <p:val>
                                            <p:strVal val="ppt_x"/>
                                          </p:val>
                                        </p:tav>
                                      </p:tavLst>
                                    </p:anim>
                                    <p:anim calcmode="lin" valueType="num">
                                      <p:cBhvr additive="base">
                                        <p:cTn id="11" dur="500"/>
                                        <p:tgtEl>
                                          <p:spTgt spid="9"/>
                                        </p:tgtEl>
                                        <p:attrNameLst>
                                          <p:attrName>ppt_y</p:attrName>
                                        </p:attrNameLst>
                                      </p:cBhvr>
                                      <p:tavLst>
                                        <p:tav tm="0">
                                          <p:val>
                                            <p:strVal val="ppt_y"/>
                                          </p:val>
                                        </p:tav>
                                        <p:tav tm="100000">
                                          <p:val>
                                            <p:strVal val="1+ppt_h/2"/>
                                          </p:val>
                                        </p:tav>
                                      </p:tavLst>
                                    </p:anim>
                                    <p:set>
                                      <p:cBhvr>
                                        <p:cTn id="12" dur="1" fill="hold">
                                          <p:stCondLst>
                                            <p:cond delay="499"/>
                                          </p:stCondLst>
                                        </p:cTn>
                                        <p:tgtEl>
                                          <p:spTgt spid="9"/>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4"/>
                                        </p:tgtEl>
                                        <p:attrNameLst>
                                          <p:attrName>ppt_x</p:attrName>
                                        </p:attrNameLst>
                                      </p:cBhvr>
                                      <p:tavLst>
                                        <p:tav tm="0">
                                          <p:val>
                                            <p:strVal val="ppt_x"/>
                                          </p:val>
                                        </p:tav>
                                        <p:tav tm="100000">
                                          <p:val>
                                            <p:strVal val="ppt_x"/>
                                          </p:val>
                                        </p:tav>
                                      </p:tavLst>
                                    </p:anim>
                                    <p:anim calcmode="lin" valueType="num">
                                      <p:cBhvr additive="base">
                                        <p:cTn id="15" dur="500"/>
                                        <p:tgtEl>
                                          <p:spTgt spid="4"/>
                                        </p:tgtEl>
                                        <p:attrNameLst>
                                          <p:attrName>ppt_y</p:attrName>
                                        </p:attrNameLst>
                                      </p:cBhvr>
                                      <p:tavLst>
                                        <p:tav tm="0">
                                          <p:val>
                                            <p:strVal val="ppt_y"/>
                                          </p:val>
                                        </p:tav>
                                        <p:tav tm="100000">
                                          <p:val>
                                            <p:strVal val="1+ppt_h/2"/>
                                          </p:val>
                                        </p:tav>
                                      </p:tavLst>
                                    </p:anim>
                                    <p:set>
                                      <p:cBhvr>
                                        <p:cTn id="16" dur="1" fill="hold">
                                          <p:stCondLst>
                                            <p:cond delay="499"/>
                                          </p:stCondLst>
                                        </p:cTn>
                                        <p:tgtEl>
                                          <p:spTgt spid="4"/>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6"/>
                                        </p:tgtEl>
                                        <p:attrNameLst>
                                          <p:attrName>ppt_x</p:attrName>
                                        </p:attrNameLst>
                                      </p:cBhvr>
                                      <p:tavLst>
                                        <p:tav tm="0">
                                          <p:val>
                                            <p:strVal val="ppt_x"/>
                                          </p:val>
                                        </p:tav>
                                        <p:tav tm="100000">
                                          <p:val>
                                            <p:strVal val="ppt_x"/>
                                          </p:val>
                                        </p:tav>
                                      </p:tavLst>
                                    </p:anim>
                                    <p:anim calcmode="lin" valueType="num">
                                      <p:cBhvr additive="base">
                                        <p:cTn id="19" dur="500"/>
                                        <p:tgtEl>
                                          <p:spTgt spid="6"/>
                                        </p:tgtEl>
                                        <p:attrNameLst>
                                          <p:attrName>ppt_y</p:attrName>
                                        </p:attrNameLst>
                                      </p:cBhvr>
                                      <p:tavLst>
                                        <p:tav tm="0">
                                          <p:val>
                                            <p:strVal val="ppt_y"/>
                                          </p:val>
                                        </p:tav>
                                        <p:tav tm="100000">
                                          <p:val>
                                            <p:strVal val="1+ppt_h/2"/>
                                          </p:val>
                                        </p:tav>
                                      </p:tavLst>
                                    </p:anim>
                                    <p:set>
                                      <p:cBhvr>
                                        <p:cTn id="20" dur="1" fill="hold">
                                          <p:stCondLst>
                                            <p:cond delay="499"/>
                                          </p:stCondLst>
                                        </p:cTn>
                                        <p:tgtEl>
                                          <p:spTgt spid="6"/>
                                        </p:tgtEl>
                                        <p:attrNameLst>
                                          <p:attrName>style.visibility</p:attrName>
                                        </p:attrNameLst>
                                      </p:cBhvr>
                                      <p:to>
                                        <p:strVal val="hidden"/>
                                      </p:to>
                                    </p:set>
                                  </p:childTnLst>
                                </p:cTn>
                              </p:par>
                              <p:par>
                                <p:cTn id="21" presetID="2" presetClass="entr" presetSubtype="1" fill="hold" grpId="1"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4182" y="643455"/>
            <a:ext cx="8139178" cy="648000"/>
          </a:xfrm>
        </p:spPr>
        <p:txBody>
          <a:bodyPr/>
          <a:lstStyle/>
          <a:p>
            <a:pPr algn="ctr"/>
            <a:r>
              <a:rPr sz="4400" dirty="0">
                <a:ln w="10160">
                  <a:solidFill>
                    <a:schemeClr val="accent5"/>
                  </a:solidFill>
                  <a:prstDash val="solid"/>
                </a:ln>
                <a:solidFill>
                  <a:srgbClr val="0A2B77"/>
                </a:solidFill>
                <a:effectLst>
                  <a:outerShdw blurRad="38100" dist="22860" dir="5400000" algn="tl" rotWithShape="0">
                    <a:srgbClr val="000000">
                      <a:alpha val="30000"/>
                    </a:srgbClr>
                  </a:outerShdw>
                </a:effectLst>
                <a:sym typeface="+mn-ea"/>
              </a:rPr>
              <a:t>课程知识结构图</a:t>
            </a:r>
            <a:endParaRPr lang="zh-CN" altLang="en-US" sz="4400" dirty="0">
              <a:ln w="10160">
                <a:solidFill>
                  <a:schemeClr val="accent5"/>
                </a:solidFill>
                <a:prstDash val="solid"/>
              </a:ln>
              <a:solidFill>
                <a:srgbClr val="0A2B77"/>
              </a:solidFill>
              <a:effectLst>
                <a:outerShdw blurRad="38100" dist="22860" dir="5400000" algn="tl" rotWithShape="0">
                  <a:srgbClr val="000000">
                    <a:alpha val="30000"/>
                  </a:srgbClr>
                </a:outerShdw>
              </a:effectLst>
              <a:sym typeface="+mn-ea"/>
            </a:endParaRPr>
          </a:p>
        </p:txBody>
      </p:sp>
      <p:sp>
        <p:nvSpPr>
          <p:cNvPr id="4" name="文本框 3"/>
          <p:cNvSpPr txBox="1"/>
          <p:nvPr/>
        </p:nvSpPr>
        <p:spPr>
          <a:xfrm>
            <a:off x="6321425" y="3807460"/>
            <a:ext cx="1581150" cy="368300"/>
          </a:xfrm>
          <a:prstGeom prst="rect">
            <a:avLst/>
          </a:prstGeom>
          <a:noFill/>
          <a:ln>
            <a:solidFill>
              <a:schemeClr val="tx1"/>
            </a:solidFill>
          </a:ln>
        </p:spPr>
        <p:txBody>
          <a:bodyPr wrap="square" rtlCol="0">
            <a:spAutoFit/>
          </a:bodyPr>
          <a:lstStyle/>
          <a:p>
            <a:r>
              <a:rPr lang="zh-CN" altLang="en-US" b="1"/>
              <a:t>频域分析方法</a:t>
            </a:r>
          </a:p>
        </p:txBody>
      </p:sp>
      <p:sp>
        <p:nvSpPr>
          <p:cNvPr id="7" name="文本框 6"/>
          <p:cNvSpPr txBox="1"/>
          <p:nvPr/>
        </p:nvSpPr>
        <p:spPr>
          <a:xfrm>
            <a:off x="3957320" y="1702435"/>
            <a:ext cx="1649095" cy="368300"/>
          </a:xfrm>
          <a:prstGeom prst="rect">
            <a:avLst/>
          </a:prstGeom>
          <a:noFill/>
          <a:ln>
            <a:solidFill>
              <a:schemeClr val="tx1"/>
            </a:solidFill>
          </a:ln>
        </p:spPr>
        <p:txBody>
          <a:bodyPr wrap="square" rtlCol="0">
            <a:spAutoFit/>
          </a:bodyPr>
          <a:lstStyle/>
          <a:p>
            <a:r>
              <a:rPr lang="zh-CN" altLang="en-US" b="1"/>
              <a:t>相关基本概念</a:t>
            </a:r>
          </a:p>
        </p:txBody>
      </p:sp>
      <p:sp>
        <p:nvSpPr>
          <p:cNvPr id="10" name="文本框 9"/>
          <p:cNvSpPr txBox="1"/>
          <p:nvPr/>
        </p:nvSpPr>
        <p:spPr>
          <a:xfrm>
            <a:off x="3889375" y="2953385"/>
            <a:ext cx="1815465" cy="460375"/>
          </a:xfrm>
          <a:prstGeom prst="rect">
            <a:avLst/>
          </a:prstGeom>
          <a:noFill/>
          <a:ln>
            <a:solidFill>
              <a:schemeClr val="tx1"/>
            </a:solidFill>
          </a:ln>
        </p:spPr>
        <p:txBody>
          <a:bodyPr wrap="square" rtlCol="0">
            <a:spAutoFit/>
          </a:bodyPr>
          <a:lstStyle/>
          <a:p>
            <a:r>
              <a:rPr lang="zh-CN" altLang="en-US" sz="2400" b="1"/>
              <a:t>信号与系统</a:t>
            </a:r>
          </a:p>
        </p:txBody>
      </p:sp>
      <p:sp>
        <p:nvSpPr>
          <p:cNvPr id="14" name="文本框 13"/>
          <p:cNvSpPr txBox="1"/>
          <p:nvPr/>
        </p:nvSpPr>
        <p:spPr>
          <a:xfrm>
            <a:off x="1649730" y="2999740"/>
            <a:ext cx="1649730" cy="368300"/>
          </a:xfrm>
          <a:prstGeom prst="rect">
            <a:avLst/>
          </a:prstGeom>
          <a:noFill/>
          <a:ln>
            <a:solidFill>
              <a:schemeClr val="tx1"/>
            </a:solidFill>
          </a:ln>
        </p:spPr>
        <p:txBody>
          <a:bodyPr wrap="square" rtlCol="0">
            <a:spAutoFit/>
          </a:bodyPr>
          <a:lstStyle/>
          <a:p>
            <a:r>
              <a:rPr lang="zh-CN" altLang="en-US" b="1"/>
              <a:t>时域描述方法</a:t>
            </a:r>
          </a:p>
        </p:txBody>
      </p:sp>
      <p:sp>
        <p:nvSpPr>
          <p:cNvPr id="15" name="文本框 14"/>
          <p:cNvSpPr txBox="1"/>
          <p:nvPr/>
        </p:nvSpPr>
        <p:spPr>
          <a:xfrm>
            <a:off x="6296025" y="2999740"/>
            <a:ext cx="1632585" cy="368300"/>
          </a:xfrm>
          <a:prstGeom prst="rect">
            <a:avLst/>
          </a:prstGeom>
          <a:noFill/>
          <a:ln>
            <a:solidFill>
              <a:schemeClr val="tx1"/>
            </a:solidFill>
          </a:ln>
        </p:spPr>
        <p:txBody>
          <a:bodyPr wrap="square" rtlCol="0">
            <a:spAutoFit/>
          </a:bodyPr>
          <a:lstStyle/>
          <a:p>
            <a:r>
              <a:rPr lang="zh-CN" altLang="en-US" b="1"/>
              <a:t>频域描述方法</a:t>
            </a:r>
          </a:p>
        </p:txBody>
      </p:sp>
      <p:sp>
        <p:nvSpPr>
          <p:cNvPr id="16" name="文本框 15"/>
          <p:cNvSpPr txBox="1"/>
          <p:nvPr/>
        </p:nvSpPr>
        <p:spPr>
          <a:xfrm>
            <a:off x="1658620" y="3807460"/>
            <a:ext cx="1649095" cy="368300"/>
          </a:xfrm>
          <a:prstGeom prst="rect">
            <a:avLst/>
          </a:prstGeom>
          <a:noFill/>
          <a:ln>
            <a:solidFill>
              <a:schemeClr val="tx1"/>
            </a:solidFill>
          </a:ln>
        </p:spPr>
        <p:txBody>
          <a:bodyPr wrap="square" rtlCol="0">
            <a:spAutoFit/>
          </a:bodyPr>
          <a:lstStyle/>
          <a:p>
            <a:r>
              <a:rPr lang="zh-CN" altLang="en-US" b="1"/>
              <a:t>时域分析方法</a:t>
            </a:r>
          </a:p>
        </p:txBody>
      </p:sp>
      <p:sp>
        <p:nvSpPr>
          <p:cNvPr id="17" name="文本框 16"/>
          <p:cNvSpPr txBox="1"/>
          <p:nvPr/>
        </p:nvSpPr>
        <p:spPr>
          <a:xfrm>
            <a:off x="3996055" y="4580255"/>
            <a:ext cx="1571625" cy="368300"/>
          </a:xfrm>
          <a:prstGeom prst="rect">
            <a:avLst/>
          </a:prstGeom>
          <a:noFill/>
          <a:ln>
            <a:solidFill>
              <a:schemeClr val="tx1"/>
            </a:solidFill>
          </a:ln>
        </p:spPr>
        <p:txBody>
          <a:bodyPr wrap="square" rtlCol="0">
            <a:spAutoFit/>
          </a:bodyPr>
          <a:lstStyle/>
          <a:p>
            <a:r>
              <a:rPr lang="zh-CN" altLang="en-US" b="1"/>
              <a:t>基本设计方法</a:t>
            </a:r>
          </a:p>
        </p:txBody>
      </p:sp>
      <p:sp>
        <p:nvSpPr>
          <p:cNvPr id="18" name="上箭头 17"/>
          <p:cNvSpPr/>
          <p:nvPr/>
        </p:nvSpPr>
        <p:spPr>
          <a:xfrm>
            <a:off x="4639945" y="2070735"/>
            <a:ext cx="247650" cy="8763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a:off x="5714365" y="3103880"/>
            <a:ext cx="567055" cy="142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左箭头 19"/>
          <p:cNvSpPr/>
          <p:nvPr/>
        </p:nvSpPr>
        <p:spPr>
          <a:xfrm>
            <a:off x="3307715" y="3103880"/>
            <a:ext cx="558800" cy="1428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4656455" y="3420110"/>
            <a:ext cx="214630" cy="1160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a:off x="4820285" y="3902075"/>
            <a:ext cx="1495425" cy="143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左箭头 28"/>
          <p:cNvSpPr/>
          <p:nvPr/>
        </p:nvSpPr>
        <p:spPr>
          <a:xfrm>
            <a:off x="3307715" y="3902075"/>
            <a:ext cx="1375410" cy="143510"/>
          </a:xfrm>
          <a:prstGeom prst="leftArrow">
            <a:avLst>
              <a:gd name="adj1" fmla="val 495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cover dir="d"/>
      </p:transition>
    </mc:Choice>
    <mc:Fallback xmlns="">
      <p:transition spd="slow">
        <p:cover dir="d"/>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292935"/>
            <a:ext cx="8139178" cy="648000"/>
          </a:xfrm>
        </p:spPr>
        <p:txBody>
          <a:bodyPr/>
          <a:lstStyle/>
          <a:p>
            <a:pPr algn="l">
              <a:buClrTx/>
              <a:buSzTx/>
              <a:buFontTx/>
            </a:pPr>
            <a:r>
              <a:rPr lang="zh-CN" altLang="en-US" sz="3200"/>
              <a:t>2.翻转与平移</a:t>
            </a:r>
          </a:p>
        </p:txBody>
      </p:sp>
      <p:sp>
        <p:nvSpPr>
          <p:cNvPr id="3" name="内容占位符 2"/>
          <p:cNvSpPr>
            <a:spLocks noGrp="1"/>
          </p:cNvSpPr>
          <p:nvPr>
            <p:ph idx="1"/>
          </p:nvPr>
        </p:nvSpPr>
        <p:spPr>
          <a:xfrm>
            <a:off x="502412" y="1079465"/>
            <a:ext cx="8139178" cy="5041355"/>
          </a:xfrm>
        </p:spPr>
        <p:txBody>
          <a:bodyPr/>
          <a:lstStyle/>
          <a:p>
            <a:pPr marL="0" indent="0">
              <a:buNone/>
            </a:pPr>
            <a:r>
              <a:rPr lang="en-US" altLang="zh-CN" sz="3200"/>
              <a:t> </a:t>
            </a:r>
            <a:r>
              <a:rPr lang="en-US" altLang="zh-CN" sz="3200">
                <a:solidFill>
                  <a:schemeClr val="tx1"/>
                </a:solidFill>
              </a:rPr>
              <a:t>     </a:t>
            </a:r>
            <a:r>
              <a:rPr lang="zh-CN" altLang="en-US" sz="3200">
                <a:solidFill>
                  <a:schemeClr val="tx1"/>
                </a:solidFill>
              </a:rPr>
              <a:t>信号</a:t>
            </a:r>
            <a:r>
              <a:rPr lang="zh-CN" altLang="en-US" sz="3200" b="1" spc="200">
                <a:gradFill>
                  <a:gsLst>
                    <a:gs pos="0">
                      <a:srgbClr val="012D86"/>
                    </a:gs>
                    <a:gs pos="100000">
                      <a:srgbClr val="0E2557"/>
                    </a:gs>
                  </a:gsLst>
                  <a:lin scaled="0"/>
                </a:gradFill>
              </a:rPr>
              <a:t>翻转</a:t>
            </a:r>
            <a:r>
              <a:rPr lang="zh-CN" altLang="en-US" sz="3200">
                <a:solidFill>
                  <a:schemeClr val="tx1"/>
                </a:solidFill>
              </a:rPr>
              <a:t>就是将信号的自变量轴“倒置”，即取原信号的自变量的负方向作为变换后信号自变量轴的方向；习惯上，常常是不“倒置”原信号的自变量轴，而将原信号的波形绕纵坐标翻转。在数学表达上就是将原信号的</a:t>
            </a:r>
            <a:r>
              <a:rPr lang="zh-CN" altLang="en-US" sz="3200" b="1" spc="200">
                <a:gradFill>
                  <a:gsLst>
                    <a:gs pos="0">
                      <a:srgbClr val="012D86"/>
                    </a:gs>
                    <a:gs pos="100000">
                      <a:srgbClr val="0E2557"/>
                    </a:gs>
                  </a:gsLst>
                  <a:lin scaled="0"/>
                </a:gradFill>
              </a:rPr>
              <a:t>自变量乘以-1</a:t>
            </a:r>
            <a:r>
              <a:rPr lang="zh-CN" altLang="en-US" sz="3200">
                <a:solidFill>
                  <a:schemeClr val="tx1"/>
                </a:solidFill>
              </a:rPr>
              <a:t>，即：</a:t>
            </a:r>
          </a:p>
        </p:txBody>
      </p:sp>
      <p:graphicFrame>
        <p:nvGraphicFramePr>
          <p:cNvPr id="4" name="Picture 200"/>
          <p:cNvGraphicFramePr>
            <a:graphicFrameLocks noChangeAspect="1"/>
          </p:cNvGraphicFramePr>
          <p:nvPr/>
        </p:nvGraphicFramePr>
        <p:xfrm>
          <a:off x="377190" y="5238750"/>
          <a:ext cx="3896995" cy="796290"/>
        </p:xfrm>
        <a:graphic>
          <a:graphicData uri="http://schemas.openxmlformats.org/presentationml/2006/ole">
            <mc:AlternateContent xmlns:mc="http://schemas.openxmlformats.org/markup-compatibility/2006">
              <mc:Choice xmlns:v="urn:schemas-microsoft-com:vml" Requires="v">
                <p:oleObj spid="_x0000_s21556" r:id="rId4" imgW="1184275" imgH="241935" progId="Equation.DSMT4">
                  <p:embed/>
                </p:oleObj>
              </mc:Choice>
              <mc:Fallback>
                <p:oleObj r:id="rId4" imgW="1184275" imgH="241935" progId="Equation.DSMT4">
                  <p:embed/>
                  <p:pic>
                    <p:nvPicPr>
                      <p:cNvPr id="0" name="图片 3075"/>
                      <p:cNvPicPr/>
                      <p:nvPr/>
                    </p:nvPicPr>
                    <p:blipFill>
                      <a:blip r:embed="rId5"/>
                      <a:stretch>
                        <a:fillRect/>
                      </a:stretch>
                    </p:blipFill>
                    <p:spPr>
                      <a:xfrm>
                        <a:off x="377190" y="5238750"/>
                        <a:ext cx="3896995" cy="796290"/>
                      </a:xfrm>
                      <a:prstGeom prst="rect">
                        <a:avLst/>
                      </a:prstGeom>
                      <a:noFill/>
                      <a:ln w="38100">
                        <a:noFill/>
                        <a:miter/>
                      </a:ln>
                    </p:spPr>
                  </p:pic>
                </p:oleObj>
              </mc:Fallback>
            </mc:AlternateContent>
          </a:graphicData>
        </a:graphic>
      </p:graphicFrame>
      <p:graphicFrame>
        <p:nvGraphicFramePr>
          <p:cNvPr id="5" name="Picture 201"/>
          <p:cNvGraphicFramePr>
            <a:graphicFrameLocks noChangeAspect="1"/>
          </p:cNvGraphicFramePr>
          <p:nvPr/>
        </p:nvGraphicFramePr>
        <p:xfrm>
          <a:off x="4711700" y="5232400"/>
          <a:ext cx="4179570" cy="802640"/>
        </p:xfrm>
        <a:graphic>
          <a:graphicData uri="http://schemas.openxmlformats.org/presentationml/2006/ole">
            <mc:AlternateContent xmlns:mc="http://schemas.openxmlformats.org/markup-compatibility/2006">
              <mc:Choice xmlns:v="urn:schemas-microsoft-com:vml" Requires="v">
                <p:oleObj spid="_x0000_s21557" r:id="rId6" imgW="1260475" imgH="241935" progId="Equation.DSMT4">
                  <p:embed/>
                </p:oleObj>
              </mc:Choice>
              <mc:Fallback>
                <p:oleObj r:id="rId6" imgW="1260475" imgH="241935" progId="Equation.DSMT4">
                  <p:embed/>
                  <p:pic>
                    <p:nvPicPr>
                      <p:cNvPr id="0" name="图片 3"/>
                      <p:cNvPicPr/>
                      <p:nvPr/>
                    </p:nvPicPr>
                    <p:blipFill>
                      <a:blip r:embed="rId7"/>
                      <a:stretch>
                        <a:fillRect/>
                      </a:stretch>
                    </p:blipFill>
                    <p:spPr>
                      <a:xfrm>
                        <a:off x="4711700" y="5232400"/>
                        <a:ext cx="4179570" cy="80264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3310" y="3356610"/>
            <a:ext cx="3364230" cy="1056005"/>
          </a:xfrm>
        </p:spPr>
        <p:txBody>
          <a:bodyPr/>
          <a:lstStyle/>
          <a:p>
            <a:pPr marL="0" indent="0">
              <a:buNone/>
            </a:pPr>
            <a:r>
              <a:rPr lang="zh-CN" altLang="en-US" sz="2800" b="1">
                <a:solidFill>
                  <a:srgbClr val="C00000"/>
                </a:solidFill>
              </a:rPr>
              <a:t>原信号波</a:t>
            </a:r>
          </a:p>
        </p:txBody>
      </p:sp>
      <p:graphicFrame>
        <p:nvGraphicFramePr>
          <p:cNvPr id="4" name="对象 3"/>
          <p:cNvGraphicFramePr>
            <a:graphicFrameLocks noChangeAspect="1"/>
          </p:cNvGraphicFramePr>
          <p:nvPr/>
        </p:nvGraphicFramePr>
        <p:xfrm>
          <a:off x="300355" y="606425"/>
          <a:ext cx="3980180" cy="2264410"/>
        </p:xfrm>
        <a:graphic>
          <a:graphicData uri="http://schemas.openxmlformats.org/presentationml/2006/ole">
            <mc:AlternateContent xmlns:mc="http://schemas.openxmlformats.org/markup-compatibility/2006">
              <mc:Choice xmlns:v="urn:schemas-microsoft-com:vml" Requires="v">
                <p:oleObj spid="_x0000_s22630" r:id="rId4" imgW="2494280" imgH="1155700" progId="Visio.Drawing.6">
                  <p:embed/>
                </p:oleObj>
              </mc:Choice>
              <mc:Fallback>
                <p:oleObj r:id="rId4" imgW="2494280" imgH="1155700" progId="Visio.Drawing.6">
                  <p:embed/>
                  <p:pic>
                    <p:nvPicPr>
                      <p:cNvPr id="0" name="图片 4"/>
                      <p:cNvPicPr/>
                      <p:nvPr/>
                    </p:nvPicPr>
                    <p:blipFill>
                      <a:blip r:embed="rId5"/>
                      <a:stretch>
                        <a:fillRect/>
                      </a:stretch>
                    </p:blipFill>
                    <p:spPr>
                      <a:xfrm>
                        <a:off x="300355" y="606425"/>
                        <a:ext cx="3980180" cy="2264410"/>
                      </a:xfrm>
                      <a:prstGeom prst="rect">
                        <a:avLst/>
                      </a:prstGeom>
                      <a:noFill/>
                      <a:ln w="38100">
                        <a:noFill/>
                        <a:miter/>
                      </a:ln>
                    </p:spPr>
                  </p:pic>
                </p:oleObj>
              </mc:Fallback>
            </mc:AlternateContent>
          </a:graphicData>
        </a:graphic>
      </p:graphicFrame>
      <p:graphicFrame>
        <p:nvGraphicFramePr>
          <p:cNvPr id="2" name="对象 -2147482451"/>
          <p:cNvGraphicFramePr>
            <a:graphicFrameLocks noChangeAspect="1"/>
          </p:cNvGraphicFramePr>
          <p:nvPr/>
        </p:nvGraphicFramePr>
        <p:xfrm>
          <a:off x="4618990" y="606425"/>
          <a:ext cx="5121910" cy="2264410"/>
        </p:xfrm>
        <a:graphic>
          <a:graphicData uri="http://schemas.openxmlformats.org/presentationml/2006/ole">
            <mc:AlternateContent xmlns:mc="http://schemas.openxmlformats.org/markup-compatibility/2006">
              <mc:Choice xmlns:v="urn:schemas-microsoft-com:vml" Requires="v">
                <p:oleObj spid="_x0000_s22631" r:id="rId6" imgW="2639060" imgH="1166495" progId="Visio.Drawing.6">
                  <p:embed/>
                </p:oleObj>
              </mc:Choice>
              <mc:Fallback>
                <p:oleObj r:id="rId6" imgW="2639060" imgH="1166495" progId="Visio.Drawing.6">
                  <p:embed/>
                  <p:pic>
                    <p:nvPicPr>
                      <p:cNvPr id="0" name="图片 5"/>
                      <p:cNvPicPr/>
                      <p:nvPr/>
                    </p:nvPicPr>
                    <p:blipFill>
                      <a:blip r:embed="rId7"/>
                      <a:stretch>
                        <a:fillRect/>
                      </a:stretch>
                    </p:blipFill>
                    <p:spPr>
                      <a:xfrm>
                        <a:off x="4618990" y="606425"/>
                        <a:ext cx="5121910" cy="2264410"/>
                      </a:xfrm>
                      <a:prstGeom prst="rect">
                        <a:avLst/>
                      </a:prstGeom>
                      <a:noFill/>
                      <a:ln w="38100">
                        <a:noFill/>
                        <a:miter/>
                      </a:ln>
                    </p:spPr>
                  </p:pic>
                </p:oleObj>
              </mc:Fallback>
            </mc:AlternateContent>
          </a:graphicData>
        </a:graphic>
      </p:graphicFrame>
      <p:graphicFrame>
        <p:nvGraphicFramePr>
          <p:cNvPr id="7" name="对象 -2147482452"/>
          <p:cNvGraphicFramePr>
            <a:graphicFrameLocks noChangeAspect="1"/>
          </p:cNvGraphicFramePr>
          <p:nvPr/>
        </p:nvGraphicFramePr>
        <p:xfrm>
          <a:off x="147955" y="4107180"/>
          <a:ext cx="3937000" cy="2158365"/>
        </p:xfrm>
        <a:graphic>
          <a:graphicData uri="http://schemas.openxmlformats.org/presentationml/2006/ole">
            <mc:AlternateContent xmlns:mc="http://schemas.openxmlformats.org/markup-compatibility/2006">
              <mc:Choice xmlns:v="urn:schemas-microsoft-com:vml" Requires="v">
                <p:oleObj spid="_x0000_s22632" r:id="rId8" imgW="2494280" imgH="1167765" progId="Visio.Drawing.6">
                  <p:embed/>
                </p:oleObj>
              </mc:Choice>
              <mc:Fallback>
                <p:oleObj r:id="rId8" imgW="2494280" imgH="1167765" progId="Visio.Drawing.6">
                  <p:embed/>
                  <p:pic>
                    <p:nvPicPr>
                      <p:cNvPr id="0" name="图片 6"/>
                      <p:cNvPicPr/>
                      <p:nvPr/>
                    </p:nvPicPr>
                    <p:blipFill>
                      <a:blip r:embed="rId9"/>
                      <a:stretch>
                        <a:fillRect/>
                      </a:stretch>
                    </p:blipFill>
                    <p:spPr>
                      <a:xfrm>
                        <a:off x="147955" y="4107180"/>
                        <a:ext cx="3937000" cy="2158365"/>
                      </a:xfrm>
                      <a:prstGeom prst="rect">
                        <a:avLst/>
                      </a:prstGeom>
                      <a:noFill/>
                      <a:ln w="38100">
                        <a:noFill/>
                        <a:miter/>
                      </a:ln>
                    </p:spPr>
                  </p:pic>
                </p:oleObj>
              </mc:Fallback>
            </mc:AlternateContent>
          </a:graphicData>
        </a:graphic>
      </p:graphicFrame>
      <p:graphicFrame>
        <p:nvGraphicFramePr>
          <p:cNvPr id="9" name="对象 -2147482450"/>
          <p:cNvGraphicFramePr>
            <a:graphicFrameLocks noChangeAspect="1"/>
          </p:cNvGraphicFramePr>
          <p:nvPr/>
        </p:nvGraphicFramePr>
        <p:xfrm>
          <a:off x="5127625" y="4107180"/>
          <a:ext cx="3725545" cy="2157730"/>
        </p:xfrm>
        <a:graphic>
          <a:graphicData uri="http://schemas.openxmlformats.org/presentationml/2006/ole">
            <mc:AlternateContent xmlns:mc="http://schemas.openxmlformats.org/markup-compatibility/2006">
              <mc:Choice xmlns:v="urn:schemas-microsoft-com:vml" Requires="v">
                <p:oleObj spid="_x0000_s22633" r:id="rId10" imgW="2494280" imgH="1184910" progId="Visio.Drawing.6">
                  <p:embed/>
                </p:oleObj>
              </mc:Choice>
              <mc:Fallback>
                <p:oleObj r:id="rId10" imgW="2494280" imgH="1184910" progId="Visio.Drawing.6">
                  <p:embed/>
                  <p:pic>
                    <p:nvPicPr>
                      <p:cNvPr id="0" name="图片 7"/>
                      <p:cNvPicPr/>
                      <p:nvPr/>
                    </p:nvPicPr>
                    <p:blipFill>
                      <a:blip r:embed="rId11"/>
                      <a:stretch>
                        <a:fillRect/>
                      </a:stretch>
                    </p:blipFill>
                    <p:spPr>
                      <a:xfrm>
                        <a:off x="5127625" y="4107180"/>
                        <a:ext cx="3725545" cy="2157730"/>
                      </a:xfrm>
                      <a:prstGeom prst="rect">
                        <a:avLst/>
                      </a:prstGeom>
                      <a:noFill/>
                      <a:ln w="38100">
                        <a:noFill/>
                        <a:miter/>
                      </a:ln>
                    </p:spPr>
                  </p:pic>
                </p:oleObj>
              </mc:Fallback>
            </mc:AlternateContent>
          </a:graphicData>
        </a:graphic>
      </p:graphicFrame>
      <p:sp>
        <p:nvSpPr>
          <p:cNvPr id="11" name="文本框 10"/>
          <p:cNvSpPr txBox="1"/>
          <p:nvPr/>
        </p:nvSpPr>
        <p:spPr>
          <a:xfrm>
            <a:off x="3835400" y="1508125"/>
            <a:ext cx="1471930" cy="460375"/>
          </a:xfrm>
          <a:prstGeom prst="rect">
            <a:avLst/>
          </a:prstGeom>
          <a:noFill/>
        </p:spPr>
        <p:txBody>
          <a:bodyPr wrap="square" rtlCol="0">
            <a:spAutoFit/>
          </a:bodyPr>
          <a:lstStyle/>
          <a:p>
            <a:r>
              <a:rPr lang="zh-CN" altLang="en-US" sz="2400" b="1"/>
              <a:t>连续信号</a:t>
            </a:r>
            <a:r>
              <a:rPr lang="zh-CN" altLang="en-US" b="1"/>
              <a:t> </a:t>
            </a:r>
          </a:p>
        </p:txBody>
      </p:sp>
      <p:sp>
        <p:nvSpPr>
          <p:cNvPr id="12" name="文本框 11"/>
          <p:cNvSpPr txBox="1"/>
          <p:nvPr/>
        </p:nvSpPr>
        <p:spPr>
          <a:xfrm>
            <a:off x="3933825" y="4955540"/>
            <a:ext cx="1720850" cy="460375"/>
          </a:xfrm>
          <a:prstGeom prst="rect">
            <a:avLst/>
          </a:prstGeom>
          <a:noFill/>
        </p:spPr>
        <p:txBody>
          <a:bodyPr wrap="square" rtlCol="0">
            <a:spAutoFit/>
          </a:bodyPr>
          <a:lstStyle/>
          <a:p>
            <a:r>
              <a:rPr lang="zh-CN" altLang="en-US" sz="2400" b="1"/>
              <a:t>离散信号</a:t>
            </a:r>
            <a:r>
              <a:rPr lang="zh-CN" altLang="en-US"/>
              <a:t> </a:t>
            </a:r>
          </a:p>
        </p:txBody>
      </p:sp>
      <p:sp>
        <p:nvSpPr>
          <p:cNvPr id="13" name="内容占位符 2"/>
          <p:cNvSpPr>
            <a:spLocks noGrp="1"/>
          </p:cNvSpPr>
          <p:nvPr/>
        </p:nvSpPr>
        <p:spPr>
          <a:xfrm>
            <a:off x="5488940" y="3356610"/>
            <a:ext cx="3364230" cy="1056005"/>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b="1">
                <a:solidFill>
                  <a:srgbClr val="C00000"/>
                </a:solidFill>
              </a:rPr>
              <a:t>翻转后信号波</a:t>
            </a:r>
          </a:p>
        </p:txBody>
      </p:sp>
      <p:cxnSp>
        <p:nvCxnSpPr>
          <p:cNvPr id="14" name="直接箭头连接符 13"/>
          <p:cNvCxnSpPr/>
          <p:nvPr/>
        </p:nvCxnSpPr>
        <p:spPr>
          <a:xfrm>
            <a:off x="3072130" y="3692525"/>
            <a:ext cx="2235200" cy="1397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8"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par>
                                <p:cTn id="33" presetID="22" presetClass="entr" presetSubtype="8"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630555"/>
            <a:ext cx="8139430" cy="5845810"/>
          </a:xfrm>
        </p:spPr>
        <p:txBody>
          <a:bodyPr/>
          <a:lstStyle/>
          <a:p>
            <a:pPr marL="0" indent="0">
              <a:buNone/>
            </a:pPr>
            <a:r>
              <a:rPr lang="en-US" altLang="zh-CN" sz="3200">
                <a:solidFill>
                  <a:schemeClr val="tx1"/>
                </a:solidFill>
              </a:rPr>
              <a:t>      </a:t>
            </a:r>
            <a:r>
              <a:rPr lang="zh-CN" altLang="en-US" sz="3200">
                <a:solidFill>
                  <a:schemeClr val="tx1"/>
                </a:solidFill>
              </a:rPr>
              <a:t>将信号      的自变量    换成          （   为正常数），得到另一个号             。这种变换称为</a:t>
            </a:r>
            <a:r>
              <a:rPr lang="zh-CN" altLang="en-US" sz="3200" b="1">
                <a:solidFill>
                  <a:schemeClr val="tx1"/>
                </a:solidFill>
              </a:rPr>
              <a:t>             </a:t>
            </a:r>
            <a:r>
              <a:rPr lang="zh-CN" altLang="en-US" sz="3200">
                <a:solidFill>
                  <a:schemeClr val="tx1"/>
                </a:solidFill>
              </a:rPr>
              <a:t>。在实际问题中，判断信号平移方向的简便方法是看         时的取值大于0还是小于0，若   的取值大于0，则信号的波形右移   单位；若的取值小于0，则信号的波形左移   单位。同理，对离散信号也有类似的情况。</a:t>
            </a:r>
          </a:p>
        </p:txBody>
      </p:sp>
      <p:graphicFrame>
        <p:nvGraphicFramePr>
          <p:cNvPr id="2" name="对象 -2147482449"/>
          <p:cNvGraphicFramePr>
            <a:graphicFrameLocks noChangeAspect="1"/>
          </p:cNvGraphicFramePr>
          <p:nvPr/>
        </p:nvGraphicFramePr>
        <p:xfrm>
          <a:off x="2656205" y="746125"/>
          <a:ext cx="761365" cy="508000"/>
        </p:xfrm>
        <a:graphic>
          <a:graphicData uri="http://schemas.openxmlformats.org/presentationml/2006/ole">
            <mc:AlternateContent xmlns:mc="http://schemas.openxmlformats.org/markup-compatibility/2006">
              <mc:Choice xmlns:v="urn:schemas-microsoft-com:vml" Requires="v">
                <p:oleObj spid="_x0000_s23779" r:id="rId4" imgW="304800" imgH="203200" progId="Equation.DSMT4">
                  <p:embed/>
                </p:oleObj>
              </mc:Choice>
              <mc:Fallback>
                <p:oleObj r:id="rId4" imgW="304800" imgH="203200" progId="Equation.DSMT4">
                  <p:embed/>
                  <p:pic>
                    <p:nvPicPr>
                      <p:cNvPr id="0" name="图片 3075"/>
                      <p:cNvPicPr/>
                      <p:nvPr/>
                    </p:nvPicPr>
                    <p:blipFill>
                      <a:blip r:embed="rId5"/>
                      <a:stretch>
                        <a:fillRect/>
                      </a:stretch>
                    </p:blipFill>
                    <p:spPr>
                      <a:xfrm>
                        <a:off x="2656205" y="746125"/>
                        <a:ext cx="761365" cy="508000"/>
                      </a:xfrm>
                      <a:prstGeom prst="rect">
                        <a:avLst/>
                      </a:prstGeom>
                      <a:noFill/>
                      <a:ln w="38100">
                        <a:noFill/>
                        <a:miter/>
                      </a:ln>
                    </p:spPr>
                  </p:pic>
                </p:oleObj>
              </mc:Fallback>
            </mc:AlternateContent>
          </a:graphicData>
        </a:graphic>
      </p:graphicFrame>
      <p:graphicFrame>
        <p:nvGraphicFramePr>
          <p:cNvPr id="4" name="Picture 209"/>
          <p:cNvGraphicFramePr>
            <a:graphicFrameLocks noChangeAspect="1"/>
          </p:cNvGraphicFramePr>
          <p:nvPr/>
        </p:nvGraphicFramePr>
        <p:xfrm>
          <a:off x="5236210" y="746125"/>
          <a:ext cx="337820" cy="583565"/>
        </p:xfrm>
        <a:graphic>
          <a:graphicData uri="http://schemas.openxmlformats.org/presentationml/2006/ole">
            <mc:AlternateContent xmlns:mc="http://schemas.openxmlformats.org/markup-compatibility/2006">
              <mc:Choice xmlns:v="urn:schemas-microsoft-com:vml" Requires="v">
                <p:oleObj spid="_x0000_s23780" r:id="rId6" imgW="90170" imgH="154305" progId="Equation.DSMT4">
                  <p:embed/>
                </p:oleObj>
              </mc:Choice>
              <mc:Fallback>
                <p:oleObj r:id="rId6" imgW="90170" imgH="154305" progId="Equation.DSMT4">
                  <p:embed/>
                  <p:pic>
                    <p:nvPicPr>
                      <p:cNvPr id="0" name="图片 4"/>
                      <p:cNvPicPr/>
                      <p:nvPr/>
                    </p:nvPicPr>
                    <p:blipFill>
                      <a:blip r:embed="rId7"/>
                      <a:stretch>
                        <a:fillRect/>
                      </a:stretch>
                    </p:blipFill>
                    <p:spPr>
                      <a:xfrm>
                        <a:off x="5236210" y="746125"/>
                        <a:ext cx="337820" cy="583565"/>
                      </a:xfrm>
                      <a:prstGeom prst="rect">
                        <a:avLst/>
                      </a:prstGeom>
                      <a:noFill/>
                      <a:ln w="38100">
                        <a:noFill/>
                        <a:miter/>
                      </a:ln>
                    </p:spPr>
                  </p:pic>
                </p:oleObj>
              </mc:Fallback>
            </mc:AlternateContent>
          </a:graphicData>
        </a:graphic>
      </p:graphicFrame>
      <p:graphicFrame>
        <p:nvGraphicFramePr>
          <p:cNvPr id="6" name="对象 -2147482447"/>
          <p:cNvGraphicFramePr>
            <a:graphicFrameLocks noChangeAspect="1"/>
          </p:cNvGraphicFramePr>
          <p:nvPr/>
        </p:nvGraphicFramePr>
        <p:xfrm>
          <a:off x="6600825" y="702310"/>
          <a:ext cx="966470" cy="670560"/>
        </p:xfrm>
        <a:graphic>
          <a:graphicData uri="http://schemas.openxmlformats.org/presentationml/2006/ole">
            <mc:AlternateContent xmlns:mc="http://schemas.openxmlformats.org/markup-compatibility/2006">
              <mc:Choice xmlns:v="urn:schemas-microsoft-com:vml" Requires="v">
                <p:oleObj spid="_x0000_s23781" r:id="rId8" imgW="330200" imgH="228600" progId="Equation.DSMT4">
                  <p:embed/>
                </p:oleObj>
              </mc:Choice>
              <mc:Fallback>
                <p:oleObj r:id="rId8" imgW="330200" imgH="228600" progId="Equation.DSMT4">
                  <p:embed/>
                  <p:pic>
                    <p:nvPicPr>
                      <p:cNvPr id="0" name="图片 5"/>
                      <p:cNvPicPr/>
                      <p:nvPr/>
                    </p:nvPicPr>
                    <p:blipFill>
                      <a:blip r:embed="rId9"/>
                      <a:stretch>
                        <a:fillRect/>
                      </a:stretch>
                    </p:blipFill>
                    <p:spPr>
                      <a:xfrm>
                        <a:off x="6600825" y="702310"/>
                        <a:ext cx="966470" cy="670560"/>
                      </a:xfrm>
                      <a:prstGeom prst="rect">
                        <a:avLst/>
                      </a:prstGeom>
                      <a:noFill/>
                      <a:ln w="38100">
                        <a:noFill/>
                        <a:miter/>
                      </a:ln>
                    </p:spPr>
                  </p:pic>
                </p:oleObj>
              </mc:Fallback>
            </mc:AlternateContent>
          </a:graphicData>
        </a:graphic>
      </p:graphicFrame>
      <p:graphicFrame>
        <p:nvGraphicFramePr>
          <p:cNvPr id="8" name="对象 -2147482446"/>
          <p:cNvGraphicFramePr>
            <a:graphicFrameLocks noChangeAspect="1"/>
          </p:cNvGraphicFramePr>
          <p:nvPr/>
        </p:nvGraphicFramePr>
        <p:xfrm>
          <a:off x="1026160" y="1329690"/>
          <a:ext cx="469900" cy="704215"/>
        </p:xfrm>
        <a:graphic>
          <a:graphicData uri="http://schemas.openxmlformats.org/presentationml/2006/ole">
            <mc:AlternateContent xmlns:mc="http://schemas.openxmlformats.org/markup-compatibility/2006">
              <mc:Choice xmlns:v="urn:schemas-microsoft-com:vml" Requires="v">
                <p:oleObj spid="_x0000_s23782" r:id="rId10" imgW="152400" imgH="228600" progId="Equation.DSMT4">
                  <p:embed/>
                </p:oleObj>
              </mc:Choice>
              <mc:Fallback>
                <p:oleObj r:id="rId10" imgW="152400" imgH="228600" progId="Equation.DSMT4">
                  <p:embed/>
                  <p:pic>
                    <p:nvPicPr>
                      <p:cNvPr id="0" name="图片 6"/>
                      <p:cNvPicPr/>
                      <p:nvPr/>
                    </p:nvPicPr>
                    <p:blipFill>
                      <a:blip r:embed="rId11"/>
                      <a:stretch>
                        <a:fillRect/>
                      </a:stretch>
                    </p:blipFill>
                    <p:spPr>
                      <a:xfrm>
                        <a:off x="1026160" y="1329690"/>
                        <a:ext cx="469900" cy="704215"/>
                      </a:xfrm>
                      <a:prstGeom prst="rect">
                        <a:avLst/>
                      </a:prstGeom>
                      <a:noFill/>
                      <a:ln w="38100">
                        <a:noFill/>
                        <a:miter/>
                      </a:ln>
                    </p:spPr>
                  </p:pic>
                </p:oleObj>
              </mc:Fallback>
            </mc:AlternateContent>
          </a:graphicData>
        </a:graphic>
      </p:graphicFrame>
      <p:graphicFrame>
        <p:nvGraphicFramePr>
          <p:cNvPr id="10" name="对象 -2147482445"/>
          <p:cNvGraphicFramePr>
            <a:graphicFrameLocks noChangeAspect="1"/>
          </p:cNvGraphicFramePr>
          <p:nvPr/>
        </p:nvGraphicFramePr>
        <p:xfrm>
          <a:off x="6506845" y="1362075"/>
          <a:ext cx="1713865" cy="638810"/>
        </p:xfrm>
        <a:graphic>
          <a:graphicData uri="http://schemas.openxmlformats.org/presentationml/2006/ole">
            <mc:AlternateContent xmlns:mc="http://schemas.openxmlformats.org/markup-compatibility/2006">
              <mc:Choice xmlns:v="urn:schemas-microsoft-com:vml" Requires="v">
                <p:oleObj spid="_x0000_s23783" r:id="rId12" imgW="545465" imgH="203200" progId="Equation.DSMT4">
                  <p:embed/>
                </p:oleObj>
              </mc:Choice>
              <mc:Fallback>
                <p:oleObj r:id="rId12" imgW="545465" imgH="203200" progId="Equation.DSMT4">
                  <p:embed/>
                  <p:pic>
                    <p:nvPicPr>
                      <p:cNvPr id="0" name="图片 7"/>
                      <p:cNvPicPr/>
                      <p:nvPr/>
                    </p:nvPicPr>
                    <p:blipFill>
                      <a:blip r:embed="rId13"/>
                      <a:stretch>
                        <a:fillRect/>
                      </a:stretch>
                    </p:blipFill>
                    <p:spPr>
                      <a:xfrm>
                        <a:off x="6506845" y="1362075"/>
                        <a:ext cx="1713865" cy="638810"/>
                      </a:xfrm>
                      <a:prstGeom prst="rect">
                        <a:avLst/>
                      </a:prstGeom>
                      <a:noFill/>
                      <a:ln w="38100">
                        <a:noFill/>
                        <a:miter/>
                      </a:ln>
                    </p:spPr>
                  </p:pic>
                </p:oleObj>
              </mc:Fallback>
            </mc:AlternateContent>
          </a:graphicData>
        </a:graphic>
      </p:graphicFrame>
      <p:graphicFrame>
        <p:nvGraphicFramePr>
          <p:cNvPr id="12" name="对象 -2147482444"/>
          <p:cNvGraphicFramePr>
            <a:graphicFrameLocks noChangeAspect="1"/>
          </p:cNvGraphicFramePr>
          <p:nvPr/>
        </p:nvGraphicFramePr>
        <p:xfrm>
          <a:off x="7017385" y="2629535"/>
          <a:ext cx="1480820" cy="593725"/>
        </p:xfrm>
        <a:graphic>
          <a:graphicData uri="http://schemas.openxmlformats.org/presentationml/2006/ole">
            <mc:AlternateContent xmlns:mc="http://schemas.openxmlformats.org/markup-compatibility/2006">
              <mc:Choice xmlns:v="urn:schemas-microsoft-com:vml" Requires="v">
                <p:oleObj spid="_x0000_s23784" r:id="rId14" imgW="571500" imgH="228600" progId="Equation.DSMT4">
                  <p:embed/>
                </p:oleObj>
              </mc:Choice>
              <mc:Fallback>
                <p:oleObj r:id="rId14" imgW="571500" imgH="228600" progId="Equation.DSMT4">
                  <p:embed/>
                  <p:pic>
                    <p:nvPicPr>
                      <p:cNvPr id="0" name="图片 8"/>
                      <p:cNvPicPr/>
                      <p:nvPr/>
                    </p:nvPicPr>
                    <p:blipFill>
                      <a:blip r:embed="rId15"/>
                      <a:stretch>
                        <a:fillRect/>
                      </a:stretch>
                    </p:blipFill>
                    <p:spPr>
                      <a:xfrm>
                        <a:off x="7017385" y="2629535"/>
                        <a:ext cx="1480820" cy="593725"/>
                      </a:xfrm>
                      <a:prstGeom prst="rect">
                        <a:avLst/>
                      </a:prstGeom>
                      <a:noFill/>
                      <a:ln w="38100">
                        <a:noFill/>
                        <a:miter/>
                      </a:ln>
                    </p:spPr>
                  </p:pic>
                </p:oleObj>
              </mc:Fallback>
            </mc:AlternateContent>
          </a:graphicData>
        </a:graphic>
      </p:graphicFrame>
      <p:graphicFrame>
        <p:nvGraphicFramePr>
          <p:cNvPr id="14" name="Picture 209"/>
          <p:cNvGraphicFramePr>
            <a:graphicFrameLocks noChangeAspect="1"/>
          </p:cNvGraphicFramePr>
          <p:nvPr/>
        </p:nvGraphicFramePr>
        <p:xfrm>
          <a:off x="6169025" y="3261995"/>
          <a:ext cx="337820" cy="583565"/>
        </p:xfrm>
        <a:graphic>
          <a:graphicData uri="http://schemas.openxmlformats.org/presentationml/2006/ole">
            <mc:AlternateContent xmlns:mc="http://schemas.openxmlformats.org/markup-compatibility/2006">
              <mc:Choice xmlns:v="urn:schemas-microsoft-com:vml" Requires="v">
                <p:oleObj spid="_x0000_s23785" r:id="rId16" imgW="90170" imgH="154305" progId="Equation.DSMT4">
                  <p:embed/>
                </p:oleObj>
              </mc:Choice>
              <mc:Fallback>
                <p:oleObj r:id="rId16" imgW="90170" imgH="154305" progId="Equation.DSMT4">
                  <p:embed/>
                  <p:pic>
                    <p:nvPicPr>
                      <p:cNvPr id="0" name="图片 4"/>
                      <p:cNvPicPr/>
                      <p:nvPr/>
                    </p:nvPicPr>
                    <p:blipFill>
                      <a:blip r:embed="rId7"/>
                      <a:stretch>
                        <a:fillRect/>
                      </a:stretch>
                    </p:blipFill>
                    <p:spPr>
                      <a:xfrm>
                        <a:off x="6169025" y="3261995"/>
                        <a:ext cx="337820" cy="583565"/>
                      </a:xfrm>
                      <a:prstGeom prst="rect">
                        <a:avLst/>
                      </a:prstGeom>
                      <a:noFill/>
                      <a:ln w="38100">
                        <a:noFill/>
                        <a:miter/>
                      </a:ln>
                    </p:spPr>
                  </p:pic>
                </p:oleObj>
              </mc:Fallback>
            </mc:AlternateContent>
          </a:graphicData>
        </a:graphic>
      </p:graphicFrame>
      <p:graphicFrame>
        <p:nvGraphicFramePr>
          <p:cNvPr id="16" name="对象 -2147482446"/>
          <p:cNvGraphicFramePr>
            <a:graphicFrameLocks noChangeAspect="1"/>
          </p:cNvGraphicFramePr>
          <p:nvPr/>
        </p:nvGraphicFramePr>
        <p:xfrm>
          <a:off x="5104130" y="3845560"/>
          <a:ext cx="469900" cy="704215"/>
        </p:xfrm>
        <a:graphic>
          <a:graphicData uri="http://schemas.openxmlformats.org/presentationml/2006/ole">
            <mc:AlternateContent xmlns:mc="http://schemas.openxmlformats.org/markup-compatibility/2006">
              <mc:Choice xmlns:v="urn:schemas-microsoft-com:vml" Requires="v">
                <p:oleObj spid="_x0000_s23786" r:id="rId17" imgW="152400" imgH="228600" progId="Equation.DSMT4">
                  <p:embed/>
                </p:oleObj>
              </mc:Choice>
              <mc:Fallback>
                <p:oleObj r:id="rId17" imgW="152400" imgH="228600" progId="Equation.DSMT4">
                  <p:embed/>
                  <p:pic>
                    <p:nvPicPr>
                      <p:cNvPr id="0" name="图片 6"/>
                      <p:cNvPicPr/>
                      <p:nvPr/>
                    </p:nvPicPr>
                    <p:blipFill>
                      <a:blip r:embed="rId11"/>
                      <a:stretch>
                        <a:fillRect/>
                      </a:stretch>
                    </p:blipFill>
                    <p:spPr>
                      <a:xfrm>
                        <a:off x="5104130" y="3845560"/>
                        <a:ext cx="469900" cy="704215"/>
                      </a:xfrm>
                      <a:prstGeom prst="rect">
                        <a:avLst/>
                      </a:prstGeom>
                      <a:noFill/>
                      <a:ln w="38100">
                        <a:noFill/>
                        <a:miter/>
                      </a:ln>
                    </p:spPr>
                  </p:pic>
                </p:oleObj>
              </mc:Fallback>
            </mc:AlternateContent>
          </a:graphicData>
        </a:graphic>
      </p:graphicFrame>
      <p:graphicFrame>
        <p:nvGraphicFramePr>
          <p:cNvPr id="18" name="对象 -2147482446"/>
          <p:cNvGraphicFramePr>
            <a:graphicFrameLocks noChangeAspect="1"/>
          </p:cNvGraphicFramePr>
          <p:nvPr/>
        </p:nvGraphicFramePr>
        <p:xfrm>
          <a:off x="5522595" y="4480560"/>
          <a:ext cx="469900" cy="704215"/>
        </p:xfrm>
        <a:graphic>
          <a:graphicData uri="http://schemas.openxmlformats.org/presentationml/2006/ole">
            <mc:AlternateContent xmlns:mc="http://schemas.openxmlformats.org/markup-compatibility/2006">
              <mc:Choice xmlns:v="urn:schemas-microsoft-com:vml" Requires="v">
                <p:oleObj spid="_x0000_s23787" r:id="rId18" imgW="152400" imgH="228600" progId="Equation.DSMT4">
                  <p:embed/>
                </p:oleObj>
              </mc:Choice>
              <mc:Fallback>
                <p:oleObj r:id="rId18" imgW="152400" imgH="228600" progId="Equation.DSMT4">
                  <p:embed/>
                  <p:pic>
                    <p:nvPicPr>
                      <p:cNvPr id="0" name="图片 6"/>
                      <p:cNvPicPr/>
                      <p:nvPr/>
                    </p:nvPicPr>
                    <p:blipFill>
                      <a:blip r:embed="rId11"/>
                      <a:stretch>
                        <a:fillRect/>
                      </a:stretch>
                    </p:blipFill>
                    <p:spPr>
                      <a:xfrm>
                        <a:off x="5522595" y="4480560"/>
                        <a:ext cx="469900" cy="704215"/>
                      </a:xfrm>
                      <a:prstGeom prst="rect">
                        <a:avLst/>
                      </a:prstGeom>
                      <a:noFill/>
                      <a:ln w="38100">
                        <a:noFill/>
                        <a:miter/>
                      </a:ln>
                    </p:spPr>
                  </p:pic>
                </p:oleObj>
              </mc:Fallback>
            </mc:AlternateContent>
          </a:graphicData>
        </a:graphic>
      </p:graphicFrame>
      <p:sp>
        <p:nvSpPr>
          <p:cNvPr id="20" name="文本框 19"/>
          <p:cNvSpPr txBox="1"/>
          <p:nvPr/>
        </p:nvSpPr>
        <p:spPr>
          <a:xfrm>
            <a:off x="3117215" y="1968500"/>
            <a:ext cx="2787015" cy="583565"/>
          </a:xfrm>
          <a:prstGeom prst="rect">
            <a:avLst/>
          </a:prstGeom>
          <a:noFill/>
        </p:spPr>
        <p:txBody>
          <a:bodyPr wrap="square" rtlCol="0">
            <a:spAutoFit/>
          </a:bodyPr>
          <a:lstStyle/>
          <a:p>
            <a:r>
              <a:rPr lang="zh-CN" altLang="en-US" sz="3200" b="1" spc="200">
                <a:gradFill>
                  <a:gsLst>
                    <a:gs pos="0">
                      <a:srgbClr val="012D86"/>
                    </a:gs>
                    <a:gs pos="100000">
                      <a:srgbClr val="0E2557"/>
                    </a:gs>
                  </a:gsLst>
                  <a:lin scaled="0"/>
                </a:gradFill>
                <a:uFillTx/>
              </a:rPr>
              <a:t>信号平移</a:t>
            </a:r>
            <a:endParaRPr lang="zh-CN" altLang="en-US" sz="3200" b="1"/>
          </a:p>
        </p:txBody>
      </p:sp>
    </p:spTree>
    <p:custDataLst>
      <p:tags r:id="rId2"/>
    </p:custDataLst>
  </p:cSld>
  <p:clrMapOvr>
    <a:masterClrMapping/>
  </p:clrMapOvr>
  <p:transition>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3310" y="3356610"/>
            <a:ext cx="3364230" cy="1056005"/>
          </a:xfrm>
        </p:spPr>
        <p:txBody>
          <a:bodyPr/>
          <a:lstStyle/>
          <a:p>
            <a:pPr marL="0" indent="0">
              <a:buNone/>
            </a:pPr>
            <a:r>
              <a:rPr lang="zh-CN" altLang="en-US" sz="2800" b="1">
                <a:gradFill>
                  <a:gsLst>
                    <a:gs pos="0">
                      <a:srgbClr val="012D86"/>
                    </a:gs>
                    <a:gs pos="100000">
                      <a:srgbClr val="0E2557"/>
                    </a:gs>
                  </a:gsLst>
                  <a:lin scaled="0"/>
                </a:gradFill>
              </a:rPr>
              <a:t>原信号波</a:t>
            </a:r>
          </a:p>
        </p:txBody>
      </p:sp>
      <p:sp>
        <p:nvSpPr>
          <p:cNvPr id="11" name="文本框 10"/>
          <p:cNvSpPr txBox="1"/>
          <p:nvPr/>
        </p:nvSpPr>
        <p:spPr>
          <a:xfrm>
            <a:off x="3835400" y="1508125"/>
            <a:ext cx="1471930" cy="460375"/>
          </a:xfrm>
          <a:prstGeom prst="rect">
            <a:avLst/>
          </a:prstGeom>
          <a:noFill/>
        </p:spPr>
        <p:txBody>
          <a:bodyPr wrap="square" rtlCol="0">
            <a:spAutoFit/>
          </a:bodyPr>
          <a:lstStyle/>
          <a:p>
            <a:r>
              <a:rPr lang="zh-CN" altLang="en-US" sz="2400" b="1">
                <a:latin typeface="仿宋" panose="02010609060101010101" charset="-122"/>
                <a:ea typeface="仿宋" panose="02010609060101010101" charset="-122"/>
              </a:rPr>
              <a:t>连续信号</a:t>
            </a:r>
            <a:r>
              <a:rPr lang="zh-CN" altLang="en-US"/>
              <a:t> </a:t>
            </a:r>
          </a:p>
        </p:txBody>
      </p:sp>
      <p:sp>
        <p:nvSpPr>
          <p:cNvPr id="13" name="内容占位符 2"/>
          <p:cNvSpPr>
            <a:spLocks noGrp="1"/>
          </p:cNvSpPr>
          <p:nvPr/>
        </p:nvSpPr>
        <p:spPr>
          <a:xfrm>
            <a:off x="5488940" y="3356610"/>
            <a:ext cx="3759835" cy="1056005"/>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b="1">
                <a:gradFill>
                  <a:gsLst>
                    <a:gs pos="0">
                      <a:srgbClr val="012D86"/>
                    </a:gs>
                    <a:gs pos="100000">
                      <a:srgbClr val="0E2557"/>
                    </a:gs>
                  </a:gsLst>
                  <a:lin scaled="0"/>
                </a:gradFill>
              </a:rPr>
              <a:t>向右平移后信号波</a:t>
            </a:r>
          </a:p>
        </p:txBody>
      </p:sp>
      <p:cxnSp>
        <p:nvCxnSpPr>
          <p:cNvPr id="14" name="直接箭头连接符 13"/>
          <p:cNvCxnSpPr/>
          <p:nvPr/>
        </p:nvCxnSpPr>
        <p:spPr>
          <a:xfrm>
            <a:off x="3072130" y="3692525"/>
            <a:ext cx="2235200" cy="13970"/>
          </a:xfrm>
          <a:prstGeom prst="straightConnector1">
            <a:avLst/>
          </a:prstGeom>
          <a:ln w="79375" cmpd="sng">
            <a:solidFill>
              <a:schemeClr val="accent1">
                <a:shade val="50000"/>
              </a:schemeClr>
            </a:solidFill>
            <a:prstDash val="solid"/>
            <a:headEnd type="none" w="med" len="med"/>
            <a:tailEnd type="triangle" w="med" len="med"/>
          </a:ln>
        </p:spPr>
        <p:style>
          <a:lnRef idx="3">
            <a:schemeClr val="accent1"/>
          </a:lnRef>
          <a:fillRef idx="0">
            <a:schemeClr val="accent1"/>
          </a:fillRef>
          <a:effectRef idx="2">
            <a:schemeClr val="accent1"/>
          </a:effectRef>
          <a:fontRef idx="minor">
            <a:schemeClr val="tx1"/>
          </a:fontRef>
        </p:style>
      </p:cxnSp>
      <p:graphicFrame>
        <p:nvGraphicFramePr>
          <p:cNvPr id="4" name="对象 -2147482436"/>
          <p:cNvGraphicFramePr>
            <a:graphicFrameLocks noChangeAspect="1"/>
          </p:cNvGraphicFramePr>
          <p:nvPr/>
        </p:nvGraphicFramePr>
        <p:xfrm>
          <a:off x="5127625" y="629920"/>
          <a:ext cx="4121150" cy="2217420"/>
        </p:xfrm>
        <a:graphic>
          <a:graphicData uri="http://schemas.openxmlformats.org/presentationml/2006/ole">
            <mc:AlternateContent xmlns:mc="http://schemas.openxmlformats.org/markup-compatibility/2006">
              <mc:Choice xmlns:v="urn:schemas-microsoft-com:vml" Requires="v">
                <p:oleObj spid="_x0000_s24678" r:id="rId4" imgW="2082165" imgH="1108075" progId="Visio.Drawing.6">
                  <p:embed/>
                </p:oleObj>
              </mc:Choice>
              <mc:Fallback>
                <p:oleObj r:id="rId4" imgW="2082165" imgH="1108075" progId="Visio.Drawing.6">
                  <p:embed/>
                  <p:pic>
                    <p:nvPicPr>
                      <p:cNvPr id="0" name="图片 14"/>
                      <p:cNvPicPr/>
                      <p:nvPr/>
                    </p:nvPicPr>
                    <p:blipFill>
                      <a:blip r:embed="rId5"/>
                      <a:stretch>
                        <a:fillRect/>
                      </a:stretch>
                    </p:blipFill>
                    <p:spPr>
                      <a:xfrm>
                        <a:off x="5127625" y="629920"/>
                        <a:ext cx="4121150" cy="2217420"/>
                      </a:xfrm>
                      <a:prstGeom prst="rect">
                        <a:avLst/>
                      </a:prstGeom>
                      <a:noFill/>
                      <a:ln w="38100">
                        <a:noFill/>
                        <a:miter/>
                      </a:ln>
                    </p:spPr>
                  </p:pic>
                </p:oleObj>
              </mc:Fallback>
            </mc:AlternateContent>
          </a:graphicData>
        </a:graphic>
      </p:graphicFrame>
      <p:graphicFrame>
        <p:nvGraphicFramePr>
          <p:cNvPr id="6" name="对象 -2147482435"/>
          <p:cNvGraphicFramePr>
            <a:graphicFrameLocks noChangeAspect="1"/>
          </p:cNvGraphicFramePr>
          <p:nvPr/>
        </p:nvGraphicFramePr>
        <p:xfrm>
          <a:off x="4978400" y="4283075"/>
          <a:ext cx="4384675" cy="2161540"/>
        </p:xfrm>
        <a:graphic>
          <a:graphicData uri="http://schemas.openxmlformats.org/presentationml/2006/ole">
            <mc:AlternateContent xmlns:mc="http://schemas.openxmlformats.org/markup-compatibility/2006">
              <mc:Choice xmlns:v="urn:schemas-microsoft-com:vml" Requires="v">
                <p:oleObj spid="_x0000_s24679" r:id="rId6" imgW="2226310" imgH="1091565" progId="Visio.Drawing.6">
                  <p:embed/>
                </p:oleObj>
              </mc:Choice>
              <mc:Fallback>
                <p:oleObj r:id="rId6" imgW="2226310" imgH="1091565" progId="Visio.Drawing.6">
                  <p:embed/>
                  <p:pic>
                    <p:nvPicPr>
                      <p:cNvPr id="0" name="图片 16"/>
                      <p:cNvPicPr/>
                      <p:nvPr/>
                    </p:nvPicPr>
                    <p:blipFill>
                      <a:blip r:embed="rId7"/>
                      <a:stretch>
                        <a:fillRect/>
                      </a:stretch>
                    </p:blipFill>
                    <p:spPr>
                      <a:xfrm>
                        <a:off x="4978400" y="4283075"/>
                        <a:ext cx="4384675" cy="2161540"/>
                      </a:xfrm>
                      <a:prstGeom prst="rect">
                        <a:avLst/>
                      </a:prstGeom>
                      <a:noFill/>
                      <a:ln w="38100">
                        <a:noFill/>
                        <a:miter/>
                      </a:ln>
                    </p:spPr>
                  </p:pic>
                </p:oleObj>
              </mc:Fallback>
            </mc:AlternateContent>
          </a:graphicData>
        </a:graphic>
      </p:graphicFrame>
      <p:graphicFrame>
        <p:nvGraphicFramePr>
          <p:cNvPr id="7" name="对象 -2147482438"/>
          <p:cNvGraphicFramePr>
            <a:graphicFrameLocks noChangeAspect="1"/>
          </p:cNvGraphicFramePr>
          <p:nvPr/>
        </p:nvGraphicFramePr>
        <p:xfrm>
          <a:off x="84455" y="685165"/>
          <a:ext cx="4363085" cy="2162175"/>
        </p:xfrm>
        <a:graphic>
          <a:graphicData uri="http://schemas.openxmlformats.org/presentationml/2006/ole">
            <mc:AlternateContent xmlns:mc="http://schemas.openxmlformats.org/markup-compatibility/2006">
              <mc:Choice xmlns:v="urn:schemas-microsoft-com:vml" Requires="v">
                <p:oleObj spid="_x0000_s24680" r:id="rId8" imgW="2496185" imgH="1162685" progId="Visio.Drawing.6">
                  <p:embed/>
                </p:oleObj>
              </mc:Choice>
              <mc:Fallback>
                <p:oleObj r:id="rId8" imgW="2496185" imgH="1162685" progId="Visio.Drawing.6">
                  <p:embed/>
                  <p:pic>
                    <p:nvPicPr>
                      <p:cNvPr id="0" name="图片 3075"/>
                      <p:cNvPicPr/>
                      <p:nvPr/>
                    </p:nvPicPr>
                    <p:blipFill>
                      <a:blip r:embed="rId9"/>
                      <a:stretch>
                        <a:fillRect/>
                      </a:stretch>
                    </p:blipFill>
                    <p:spPr>
                      <a:xfrm>
                        <a:off x="84455" y="685165"/>
                        <a:ext cx="4363085" cy="2162175"/>
                      </a:xfrm>
                      <a:prstGeom prst="rect">
                        <a:avLst/>
                      </a:prstGeom>
                      <a:noFill/>
                      <a:ln w="38100">
                        <a:noFill/>
                        <a:miter/>
                      </a:ln>
                    </p:spPr>
                  </p:pic>
                </p:oleObj>
              </mc:Fallback>
            </mc:AlternateContent>
          </a:graphicData>
        </a:graphic>
      </p:graphicFrame>
      <p:graphicFrame>
        <p:nvGraphicFramePr>
          <p:cNvPr id="9" name="对象 -2147482437"/>
          <p:cNvGraphicFramePr>
            <a:graphicFrameLocks noChangeAspect="1"/>
          </p:cNvGraphicFramePr>
          <p:nvPr/>
        </p:nvGraphicFramePr>
        <p:xfrm>
          <a:off x="84455" y="4282440"/>
          <a:ext cx="4617085" cy="2162175"/>
        </p:xfrm>
        <a:graphic>
          <a:graphicData uri="http://schemas.openxmlformats.org/presentationml/2006/ole">
            <mc:AlternateContent xmlns:mc="http://schemas.openxmlformats.org/markup-compatibility/2006">
              <mc:Choice xmlns:v="urn:schemas-microsoft-com:vml" Requires="v">
                <p:oleObj spid="_x0000_s24681" r:id="rId10" imgW="2856230" imgH="1156335" progId="Visio.Drawing.6">
                  <p:embed/>
                </p:oleObj>
              </mc:Choice>
              <mc:Fallback>
                <p:oleObj r:id="rId10" imgW="2856230" imgH="1156335" progId="Visio.Drawing.6">
                  <p:embed/>
                  <p:pic>
                    <p:nvPicPr>
                      <p:cNvPr id="0" name="图片 15"/>
                      <p:cNvPicPr/>
                      <p:nvPr/>
                    </p:nvPicPr>
                    <p:blipFill>
                      <a:blip r:embed="rId11"/>
                      <a:stretch>
                        <a:fillRect/>
                      </a:stretch>
                    </p:blipFill>
                    <p:spPr>
                      <a:xfrm>
                        <a:off x="84455" y="4282440"/>
                        <a:ext cx="4617085" cy="2162175"/>
                      </a:xfrm>
                      <a:prstGeom prst="rect">
                        <a:avLst/>
                      </a:prstGeom>
                      <a:noFill/>
                      <a:ln w="38100">
                        <a:noFill/>
                        <a:miter/>
                      </a:ln>
                    </p:spPr>
                  </p:pic>
                </p:oleObj>
              </mc:Fallback>
            </mc:AlternateContent>
          </a:graphicData>
        </a:graphic>
      </p:graphicFrame>
      <p:sp>
        <p:nvSpPr>
          <p:cNvPr id="12" name="文本框 11"/>
          <p:cNvSpPr txBox="1"/>
          <p:nvPr/>
        </p:nvSpPr>
        <p:spPr>
          <a:xfrm>
            <a:off x="3933825" y="4955540"/>
            <a:ext cx="1720850" cy="460375"/>
          </a:xfrm>
          <a:prstGeom prst="rect">
            <a:avLst/>
          </a:prstGeom>
          <a:noFill/>
        </p:spPr>
        <p:txBody>
          <a:bodyPr wrap="square" rtlCol="0">
            <a:spAutoFit/>
          </a:bodyPr>
          <a:lstStyle/>
          <a:p>
            <a:r>
              <a:rPr lang="zh-CN" altLang="en-US" sz="2400" b="1">
                <a:latin typeface="仿宋" panose="02010609060101010101" charset="-122"/>
                <a:ea typeface="仿宋" panose="02010609060101010101" charset="-122"/>
              </a:rPr>
              <a:t>离散信号</a:t>
            </a:r>
            <a:r>
              <a:rPr lang="zh-CN" altLang="en-US"/>
              <a:t> </a:t>
            </a:r>
          </a:p>
        </p:txBody>
      </p:sp>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8"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302460"/>
            <a:ext cx="8139178" cy="648000"/>
          </a:xfrm>
        </p:spPr>
        <p:txBody>
          <a:bodyPr/>
          <a:lstStyle/>
          <a:p>
            <a:r>
              <a:rPr lang="zh-CN" altLang="en-US" sz="3200"/>
              <a:t>3.波形展缩与尺度变换</a:t>
            </a:r>
          </a:p>
        </p:txBody>
      </p:sp>
      <p:sp>
        <p:nvSpPr>
          <p:cNvPr id="3" name="内容占位符 2"/>
          <p:cNvSpPr>
            <a:spLocks noGrp="1"/>
          </p:cNvSpPr>
          <p:nvPr>
            <p:ph idx="1"/>
          </p:nvPr>
        </p:nvSpPr>
        <p:spPr>
          <a:xfrm>
            <a:off x="115570" y="1036320"/>
            <a:ext cx="8641715" cy="5720080"/>
          </a:xfrm>
        </p:spPr>
        <p:txBody>
          <a:bodyPr/>
          <a:lstStyle/>
          <a:p>
            <a:pPr marL="457200" lvl="1" indent="0" defTabSz="914400" fontAlgn="base">
              <a:lnSpc>
                <a:spcPct val="140000"/>
              </a:lnSpc>
              <a:spcAft>
                <a:spcPts val="0"/>
              </a:spcAft>
              <a:buNone/>
              <a:tabLst>
                <a:tab pos="1609725" algn="l"/>
                <a:tab pos="1609725" algn="l"/>
              </a:tabLst>
            </a:pPr>
            <a:r>
              <a:rPr lang="en-US" altLang="zh-CN" sz="3200" dirty="0">
                <a:solidFill>
                  <a:schemeClr val="tx1"/>
                </a:solidFill>
              </a:rPr>
              <a:t>      </a:t>
            </a:r>
            <a:r>
              <a:rPr lang="zh-CN" altLang="en-US" sz="3200" dirty="0">
                <a:solidFill>
                  <a:schemeClr val="tx1"/>
                </a:solidFill>
              </a:rPr>
              <a:t>如果将信号      的自变量   换成     ，为正实数，可得到一个新的信号       ，令             </a:t>
            </a:r>
          </a:p>
          <a:p>
            <a:pPr marL="457200" lvl="1" indent="0" defTabSz="914400" fontAlgn="base">
              <a:lnSpc>
                <a:spcPct val="140000"/>
              </a:lnSpc>
              <a:spcAft>
                <a:spcPts val="0"/>
              </a:spcAft>
              <a:buNone/>
              <a:tabLst>
                <a:tab pos="1609725" algn="l"/>
                <a:tab pos="1609725" algn="l"/>
              </a:tabLst>
            </a:pPr>
            <a:r>
              <a:rPr lang="zh-CN" altLang="en-US" sz="3200" dirty="0">
                <a:solidFill>
                  <a:schemeClr val="tx1"/>
                </a:solidFill>
              </a:rPr>
              <a:t>        则              ，显然变量   与   具有不同的尺度，故称这种变换为</a:t>
            </a:r>
            <a:r>
              <a:rPr lang="zh-CN" altLang="en-US" sz="3200" b="1" dirty="0">
                <a:solidFill>
                  <a:schemeClr val="tx1"/>
                </a:solidFill>
              </a:rPr>
              <a:t>             </a:t>
            </a:r>
            <a:r>
              <a:rPr lang="zh-CN" altLang="en-US" sz="3200" dirty="0">
                <a:solidFill>
                  <a:schemeClr val="tx1"/>
                </a:solidFill>
              </a:rPr>
              <a:t>。可以想到，若保持   轴尺度不变，则信号经尺度变换后，所得到的新信号的波形会发生展宽或压缩。</a:t>
            </a:r>
          </a:p>
        </p:txBody>
      </p:sp>
      <p:graphicFrame>
        <p:nvGraphicFramePr>
          <p:cNvPr id="4" name="对象 -2147482432"/>
          <p:cNvGraphicFramePr>
            <a:graphicFrameLocks noChangeAspect="1"/>
          </p:cNvGraphicFramePr>
          <p:nvPr/>
        </p:nvGraphicFramePr>
        <p:xfrm>
          <a:off x="3496310" y="1181100"/>
          <a:ext cx="823595" cy="549275"/>
        </p:xfrm>
        <a:graphic>
          <a:graphicData uri="http://schemas.openxmlformats.org/presentationml/2006/ole">
            <mc:AlternateContent xmlns:mc="http://schemas.openxmlformats.org/markup-compatibility/2006">
              <mc:Choice xmlns:v="urn:schemas-microsoft-com:vml" Requires="v">
                <p:oleObj spid="_x0000_s25852" r:id="rId4" imgW="304800" imgH="203200" progId="Equation.DSMT4">
                  <p:embed/>
                </p:oleObj>
              </mc:Choice>
              <mc:Fallback>
                <p:oleObj r:id="rId4" imgW="304800" imgH="203200" progId="Equation.DSMT4">
                  <p:embed/>
                  <p:pic>
                    <p:nvPicPr>
                      <p:cNvPr id="0" name="图片 3075"/>
                      <p:cNvPicPr/>
                      <p:nvPr/>
                    </p:nvPicPr>
                    <p:blipFill>
                      <a:blip r:embed="rId5"/>
                      <a:stretch>
                        <a:fillRect/>
                      </a:stretch>
                    </p:blipFill>
                    <p:spPr>
                      <a:xfrm>
                        <a:off x="3496310" y="1181100"/>
                        <a:ext cx="823595" cy="549275"/>
                      </a:xfrm>
                      <a:prstGeom prst="rect">
                        <a:avLst/>
                      </a:prstGeom>
                      <a:noFill/>
                      <a:ln w="38100">
                        <a:noFill/>
                        <a:miter/>
                      </a:ln>
                    </p:spPr>
                  </p:pic>
                </p:oleObj>
              </mc:Fallback>
            </mc:AlternateContent>
          </a:graphicData>
        </a:graphic>
      </p:graphicFrame>
      <p:graphicFrame>
        <p:nvGraphicFramePr>
          <p:cNvPr id="5" name="Picture 226"/>
          <p:cNvGraphicFramePr>
            <a:graphicFrameLocks noChangeAspect="1"/>
          </p:cNvGraphicFramePr>
          <p:nvPr/>
        </p:nvGraphicFramePr>
        <p:xfrm>
          <a:off x="6033770" y="1180465"/>
          <a:ext cx="600075" cy="549910"/>
        </p:xfrm>
        <a:graphic>
          <a:graphicData uri="http://schemas.openxmlformats.org/presentationml/2006/ole">
            <mc:AlternateContent xmlns:mc="http://schemas.openxmlformats.org/markup-compatibility/2006">
              <mc:Choice xmlns:v="urn:schemas-microsoft-com:vml" Requires="v">
                <p:oleObj spid="_x0000_s25853" r:id="rId6" imgW="90170" imgH="154305" progId="Equation.DSMT4">
                  <p:embed/>
                </p:oleObj>
              </mc:Choice>
              <mc:Fallback>
                <p:oleObj r:id="rId6" imgW="90170" imgH="154305" progId="Equation.DSMT4">
                  <p:embed/>
                  <p:pic>
                    <p:nvPicPr>
                      <p:cNvPr id="0" name="图片 4"/>
                      <p:cNvPicPr/>
                      <p:nvPr/>
                    </p:nvPicPr>
                    <p:blipFill>
                      <a:blip r:embed="rId7"/>
                      <a:stretch>
                        <a:fillRect/>
                      </a:stretch>
                    </p:blipFill>
                    <p:spPr>
                      <a:xfrm>
                        <a:off x="6033770" y="1180465"/>
                        <a:ext cx="600075" cy="549910"/>
                      </a:xfrm>
                      <a:prstGeom prst="rect">
                        <a:avLst/>
                      </a:prstGeom>
                      <a:noFill/>
                      <a:ln w="38100">
                        <a:noFill/>
                        <a:miter/>
                      </a:ln>
                    </p:spPr>
                  </p:pic>
                </p:oleObj>
              </mc:Fallback>
            </mc:AlternateContent>
          </a:graphicData>
        </a:graphic>
      </p:graphicFrame>
      <p:graphicFrame>
        <p:nvGraphicFramePr>
          <p:cNvPr id="7" name="Picture 227"/>
          <p:cNvGraphicFramePr>
            <a:graphicFrameLocks noChangeAspect="1"/>
          </p:cNvGraphicFramePr>
          <p:nvPr/>
        </p:nvGraphicFramePr>
        <p:xfrm>
          <a:off x="7345680" y="1180465"/>
          <a:ext cx="638810" cy="549910"/>
        </p:xfrm>
        <a:graphic>
          <a:graphicData uri="http://schemas.openxmlformats.org/presentationml/2006/ole">
            <mc:AlternateContent xmlns:mc="http://schemas.openxmlformats.org/markup-compatibility/2006">
              <mc:Choice xmlns:v="urn:schemas-microsoft-com:vml" Requires="v">
                <p:oleObj spid="_x0000_s25854" r:id="rId8" imgW="179705" imgH="154305" progId="Equation.DSMT4">
                  <p:embed/>
                </p:oleObj>
              </mc:Choice>
              <mc:Fallback>
                <p:oleObj r:id="rId8" imgW="179705" imgH="154305" progId="Equation.DSMT4">
                  <p:embed/>
                  <p:pic>
                    <p:nvPicPr>
                      <p:cNvPr id="0" name="图片 5"/>
                      <p:cNvPicPr/>
                      <p:nvPr/>
                    </p:nvPicPr>
                    <p:blipFill>
                      <a:blip r:embed="rId9"/>
                      <a:stretch>
                        <a:fillRect/>
                      </a:stretch>
                    </p:blipFill>
                    <p:spPr>
                      <a:xfrm>
                        <a:off x="7345680" y="1180465"/>
                        <a:ext cx="638810" cy="549910"/>
                      </a:xfrm>
                      <a:prstGeom prst="rect">
                        <a:avLst/>
                      </a:prstGeom>
                      <a:noFill/>
                      <a:ln w="38100">
                        <a:noFill/>
                        <a:miter/>
                      </a:ln>
                    </p:spPr>
                  </p:pic>
                </p:oleObj>
              </mc:Fallback>
            </mc:AlternateContent>
          </a:graphicData>
        </a:graphic>
      </p:graphicFrame>
      <p:graphicFrame>
        <p:nvGraphicFramePr>
          <p:cNvPr id="9" name="Picture 228"/>
          <p:cNvGraphicFramePr>
            <a:graphicFrameLocks noChangeAspect="1"/>
          </p:cNvGraphicFramePr>
          <p:nvPr/>
        </p:nvGraphicFramePr>
        <p:xfrm>
          <a:off x="8142605" y="1180465"/>
          <a:ext cx="499110" cy="549275"/>
        </p:xfrm>
        <a:graphic>
          <a:graphicData uri="http://schemas.openxmlformats.org/presentationml/2006/ole">
            <mc:AlternateContent xmlns:mc="http://schemas.openxmlformats.org/markup-compatibility/2006">
              <mc:Choice xmlns:v="urn:schemas-microsoft-com:vml" Requires="v">
                <p:oleObj spid="_x0000_s25855" r:id="rId10" imgW="128905" imgH="141605" progId="Equation.DSMT4">
                  <p:embed/>
                </p:oleObj>
              </mc:Choice>
              <mc:Fallback>
                <p:oleObj r:id="rId10" imgW="128905" imgH="141605" progId="Equation.DSMT4">
                  <p:embed/>
                  <p:pic>
                    <p:nvPicPr>
                      <p:cNvPr id="0" name="图片 6"/>
                      <p:cNvPicPr/>
                      <p:nvPr/>
                    </p:nvPicPr>
                    <p:blipFill>
                      <a:blip r:embed="rId11"/>
                      <a:stretch>
                        <a:fillRect/>
                      </a:stretch>
                    </p:blipFill>
                    <p:spPr>
                      <a:xfrm>
                        <a:off x="8142605" y="1180465"/>
                        <a:ext cx="499110" cy="549275"/>
                      </a:xfrm>
                      <a:prstGeom prst="rect">
                        <a:avLst/>
                      </a:prstGeom>
                      <a:noFill/>
                      <a:ln w="38100">
                        <a:noFill/>
                        <a:miter/>
                      </a:ln>
                    </p:spPr>
                  </p:pic>
                </p:oleObj>
              </mc:Fallback>
            </mc:AlternateContent>
          </a:graphicData>
        </a:graphic>
      </p:graphicFrame>
      <p:graphicFrame>
        <p:nvGraphicFramePr>
          <p:cNvPr id="11" name="对象 -2147482428"/>
          <p:cNvGraphicFramePr>
            <a:graphicFrameLocks noChangeAspect="1"/>
          </p:cNvGraphicFramePr>
          <p:nvPr/>
        </p:nvGraphicFramePr>
        <p:xfrm>
          <a:off x="6594475" y="1859280"/>
          <a:ext cx="967105" cy="499745"/>
        </p:xfrm>
        <a:graphic>
          <a:graphicData uri="http://schemas.openxmlformats.org/presentationml/2006/ole">
            <mc:AlternateContent xmlns:mc="http://schemas.openxmlformats.org/markup-compatibility/2006">
              <mc:Choice xmlns:v="urn:schemas-microsoft-com:vml" Requires="v">
                <p:oleObj spid="_x0000_s25856" r:id="rId12" imgW="393065" imgH="203200" progId="Equation.DSMT4">
                  <p:embed/>
                </p:oleObj>
              </mc:Choice>
              <mc:Fallback>
                <p:oleObj r:id="rId12" imgW="393065" imgH="203200" progId="Equation.DSMT4">
                  <p:embed/>
                  <p:pic>
                    <p:nvPicPr>
                      <p:cNvPr id="0" name="图片 7"/>
                      <p:cNvPicPr/>
                      <p:nvPr/>
                    </p:nvPicPr>
                    <p:blipFill>
                      <a:blip r:embed="rId13"/>
                      <a:stretch>
                        <a:fillRect/>
                      </a:stretch>
                    </p:blipFill>
                    <p:spPr>
                      <a:xfrm>
                        <a:off x="6594475" y="1859280"/>
                        <a:ext cx="967105" cy="499745"/>
                      </a:xfrm>
                      <a:prstGeom prst="rect">
                        <a:avLst/>
                      </a:prstGeom>
                      <a:noFill/>
                      <a:ln w="38100">
                        <a:noFill/>
                        <a:miter/>
                      </a:ln>
                    </p:spPr>
                  </p:pic>
                </p:oleObj>
              </mc:Fallback>
            </mc:AlternateContent>
          </a:graphicData>
        </a:graphic>
      </p:graphicFrame>
      <p:graphicFrame>
        <p:nvGraphicFramePr>
          <p:cNvPr id="13" name="Picture 230"/>
          <p:cNvGraphicFramePr>
            <a:graphicFrameLocks noChangeAspect="1"/>
          </p:cNvGraphicFramePr>
          <p:nvPr/>
        </p:nvGraphicFramePr>
        <p:xfrm>
          <a:off x="604520" y="2519045"/>
          <a:ext cx="1171575" cy="511810"/>
        </p:xfrm>
        <a:graphic>
          <a:graphicData uri="http://schemas.openxmlformats.org/presentationml/2006/ole">
            <mc:AlternateContent xmlns:mc="http://schemas.openxmlformats.org/markup-compatibility/2006">
              <mc:Choice xmlns:v="urn:schemas-microsoft-com:vml" Requires="v">
                <p:oleObj spid="_x0000_s25857" r:id="rId14" imgW="408305" imgH="178435" progId="Equation.DSMT4">
                  <p:embed/>
                </p:oleObj>
              </mc:Choice>
              <mc:Fallback>
                <p:oleObj r:id="rId14" imgW="408305" imgH="178435" progId="Equation.DSMT4">
                  <p:embed/>
                  <p:pic>
                    <p:nvPicPr>
                      <p:cNvPr id="0" name="图片 10"/>
                      <p:cNvPicPr/>
                      <p:nvPr/>
                    </p:nvPicPr>
                    <p:blipFill>
                      <a:blip r:embed="rId15"/>
                      <a:stretch>
                        <a:fillRect/>
                      </a:stretch>
                    </p:blipFill>
                    <p:spPr>
                      <a:xfrm>
                        <a:off x="604520" y="2519045"/>
                        <a:ext cx="1171575" cy="511810"/>
                      </a:xfrm>
                      <a:prstGeom prst="rect">
                        <a:avLst/>
                      </a:prstGeom>
                      <a:noFill/>
                      <a:ln w="38100">
                        <a:noFill/>
                        <a:miter/>
                      </a:ln>
                    </p:spPr>
                  </p:pic>
                </p:oleObj>
              </mc:Fallback>
            </mc:AlternateContent>
          </a:graphicData>
        </a:graphic>
      </p:graphicFrame>
      <p:graphicFrame>
        <p:nvGraphicFramePr>
          <p:cNvPr id="15" name="对象 -2147482426"/>
          <p:cNvGraphicFramePr>
            <a:graphicFrameLocks noChangeAspect="1"/>
          </p:cNvGraphicFramePr>
          <p:nvPr/>
        </p:nvGraphicFramePr>
        <p:xfrm>
          <a:off x="2124710" y="2537460"/>
          <a:ext cx="2035810" cy="493395"/>
        </p:xfrm>
        <a:graphic>
          <a:graphicData uri="http://schemas.openxmlformats.org/presentationml/2006/ole">
            <mc:AlternateContent xmlns:mc="http://schemas.openxmlformats.org/markup-compatibility/2006">
              <mc:Choice xmlns:v="urn:schemas-microsoft-com:vml" Requires="v">
                <p:oleObj spid="_x0000_s25858" r:id="rId16" imgW="837565" imgH="203200" progId="Equation.DSMT4">
                  <p:embed/>
                </p:oleObj>
              </mc:Choice>
              <mc:Fallback>
                <p:oleObj r:id="rId16" imgW="837565" imgH="203200" progId="Equation.DSMT4">
                  <p:embed/>
                  <p:pic>
                    <p:nvPicPr>
                      <p:cNvPr id="0" name="图片 11"/>
                      <p:cNvPicPr/>
                      <p:nvPr/>
                    </p:nvPicPr>
                    <p:blipFill>
                      <a:blip r:embed="rId17"/>
                      <a:stretch>
                        <a:fillRect/>
                      </a:stretch>
                    </p:blipFill>
                    <p:spPr>
                      <a:xfrm>
                        <a:off x="2124710" y="2537460"/>
                        <a:ext cx="2035810" cy="493395"/>
                      </a:xfrm>
                      <a:prstGeom prst="rect">
                        <a:avLst/>
                      </a:prstGeom>
                      <a:noFill/>
                      <a:ln w="38100">
                        <a:noFill/>
                        <a:miter/>
                      </a:ln>
                    </p:spPr>
                  </p:pic>
                </p:oleObj>
              </mc:Fallback>
            </mc:AlternateContent>
          </a:graphicData>
        </a:graphic>
      </p:graphicFrame>
      <p:graphicFrame>
        <p:nvGraphicFramePr>
          <p:cNvPr id="17" name="Picture 226"/>
          <p:cNvGraphicFramePr>
            <a:graphicFrameLocks noChangeAspect="1"/>
          </p:cNvGraphicFramePr>
          <p:nvPr/>
        </p:nvGraphicFramePr>
        <p:xfrm>
          <a:off x="6095365" y="2537460"/>
          <a:ext cx="600075" cy="549910"/>
        </p:xfrm>
        <a:graphic>
          <a:graphicData uri="http://schemas.openxmlformats.org/presentationml/2006/ole">
            <mc:AlternateContent xmlns:mc="http://schemas.openxmlformats.org/markup-compatibility/2006">
              <mc:Choice xmlns:v="urn:schemas-microsoft-com:vml" Requires="v">
                <p:oleObj spid="_x0000_s25859" r:id="rId18" imgW="90170" imgH="154305" progId="Equation.DSMT4">
                  <p:embed/>
                </p:oleObj>
              </mc:Choice>
              <mc:Fallback>
                <p:oleObj r:id="rId18" imgW="90170" imgH="154305" progId="Equation.DSMT4">
                  <p:embed/>
                  <p:pic>
                    <p:nvPicPr>
                      <p:cNvPr id="0" name="图片 4"/>
                      <p:cNvPicPr/>
                      <p:nvPr/>
                    </p:nvPicPr>
                    <p:blipFill>
                      <a:blip r:embed="rId7"/>
                      <a:stretch>
                        <a:fillRect/>
                      </a:stretch>
                    </p:blipFill>
                    <p:spPr>
                      <a:xfrm>
                        <a:off x="6095365" y="2537460"/>
                        <a:ext cx="600075" cy="549910"/>
                      </a:xfrm>
                      <a:prstGeom prst="rect">
                        <a:avLst/>
                      </a:prstGeom>
                      <a:noFill/>
                      <a:ln w="38100">
                        <a:noFill/>
                        <a:miter/>
                      </a:ln>
                    </p:spPr>
                  </p:pic>
                </p:oleObj>
              </mc:Fallback>
            </mc:AlternateContent>
          </a:graphicData>
        </a:graphic>
      </p:graphicFrame>
      <p:graphicFrame>
        <p:nvGraphicFramePr>
          <p:cNvPr id="19" name="Picture 233"/>
          <p:cNvGraphicFramePr>
            <a:graphicFrameLocks noChangeAspect="1"/>
          </p:cNvGraphicFramePr>
          <p:nvPr/>
        </p:nvGraphicFramePr>
        <p:xfrm>
          <a:off x="6969760" y="2452370"/>
          <a:ext cx="462280" cy="645160"/>
        </p:xfrm>
        <a:graphic>
          <a:graphicData uri="http://schemas.openxmlformats.org/presentationml/2006/ole">
            <mc:AlternateContent xmlns:mc="http://schemas.openxmlformats.org/markup-compatibility/2006">
              <mc:Choice xmlns:v="urn:schemas-microsoft-com:vml" Requires="v">
                <p:oleObj spid="_x0000_s25860" r:id="rId19" imgW="128270" imgH="179705" progId="Equation.DSMT4">
                  <p:embed/>
                </p:oleObj>
              </mc:Choice>
              <mc:Fallback>
                <p:oleObj r:id="rId19" imgW="128270" imgH="179705" progId="Equation.DSMT4">
                  <p:embed/>
                  <p:pic>
                    <p:nvPicPr>
                      <p:cNvPr id="0" name="图片 15"/>
                      <p:cNvPicPr/>
                      <p:nvPr/>
                    </p:nvPicPr>
                    <p:blipFill>
                      <a:blip r:embed="rId20"/>
                      <a:stretch>
                        <a:fillRect/>
                      </a:stretch>
                    </p:blipFill>
                    <p:spPr>
                      <a:xfrm>
                        <a:off x="6969760" y="2452370"/>
                        <a:ext cx="462280" cy="645160"/>
                      </a:xfrm>
                      <a:prstGeom prst="rect">
                        <a:avLst/>
                      </a:prstGeom>
                      <a:noFill/>
                      <a:ln w="38100">
                        <a:noFill/>
                        <a:miter/>
                      </a:ln>
                    </p:spPr>
                  </p:pic>
                </p:oleObj>
              </mc:Fallback>
            </mc:AlternateContent>
          </a:graphicData>
        </a:graphic>
      </p:graphicFrame>
      <p:graphicFrame>
        <p:nvGraphicFramePr>
          <p:cNvPr id="21" name="Picture 226"/>
          <p:cNvGraphicFramePr>
            <a:graphicFrameLocks noChangeAspect="1"/>
          </p:cNvGraphicFramePr>
          <p:nvPr/>
        </p:nvGraphicFramePr>
        <p:xfrm>
          <a:off x="3608070" y="3910330"/>
          <a:ext cx="600075" cy="549910"/>
        </p:xfrm>
        <a:graphic>
          <a:graphicData uri="http://schemas.openxmlformats.org/presentationml/2006/ole">
            <mc:AlternateContent xmlns:mc="http://schemas.openxmlformats.org/markup-compatibility/2006">
              <mc:Choice xmlns:v="urn:schemas-microsoft-com:vml" Requires="v">
                <p:oleObj spid="_x0000_s25861" r:id="rId21" imgW="90170" imgH="154305" progId="Equation.DSMT4">
                  <p:embed/>
                </p:oleObj>
              </mc:Choice>
              <mc:Fallback>
                <p:oleObj r:id="rId21" imgW="90170" imgH="154305" progId="Equation.DSMT4">
                  <p:embed/>
                  <p:pic>
                    <p:nvPicPr>
                      <p:cNvPr id="0" name="图片 4"/>
                      <p:cNvPicPr/>
                      <p:nvPr/>
                    </p:nvPicPr>
                    <p:blipFill>
                      <a:blip r:embed="rId7"/>
                      <a:stretch>
                        <a:fillRect/>
                      </a:stretch>
                    </p:blipFill>
                    <p:spPr>
                      <a:xfrm>
                        <a:off x="3608070" y="3910330"/>
                        <a:ext cx="600075" cy="549910"/>
                      </a:xfrm>
                      <a:prstGeom prst="rect">
                        <a:avLst/>
                      </a:prstGeom>
                      <a:noFill/>
                      <a:ln w="38100">
                        <a:noFill/>
                        <a:miter/>
                      </a:ln>
                    </p:spPr>
                  </p:pic>
                </p:oleObj>
              </mc:Fallback>
            </mc:AlternateContent>
          </a:graphicData>
        </a:graphic>
      </p:graphicFrame>
      <p:sp>
        <p:nvSpPr>
          <p:cNvPr id="23" name="文本框 22"/>
          <p:cNvSpPr txBox="1"/>
          <p:nvPr/>
        </p:nvSpPr>
        <p:spPr>
          <a:xfrm>
            <a:off x="5708650" y="3194050"/>
            <a:ext cx="1967230" cy="583565"/>
          </a:xfrm>
          <a:prstGeom prst="rect">
            <a:avLst/>
          </a:prstGeom>
          <a:noFill/>
        </p:spPr>
        <p:txBody>
          <a:bodyPr wrap="square" rtlCol="0">
            <a:spAutoFit/>
          </a:bodyPr>
          <a:lstStyle/>
          <a:p>
            <a:r>
              <a:rPr lang="zh-CN" altLang="en-US" sz="3200" b="1" spc="200">
                <a:gradFill>
                  <a:gsLst>
                    <a:gs pos="0">
                      <a:srgbClr val="012D86"/>
                    </a:gs>
                    <a:gs pos="100000">
                      <a:srgbClr val="0E2557"/>
                    </a:gs>
                  </a:gsLst>
                  <a:lin scaled="0"/>
                </a:gradFill>
                <a:uFillTx/>
                <a:sym typeface="+mn-ea"/>
              </a:rPr>
              <a:t>尺度变换</a:t>
            </a:r>
            <a:endParaRPr lang="zh-CN" altLang="en-US" sz="3200"/>
          </a:p>
        </p:txBody>
      </p:sp>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3"/>
                                        </p:tgtEl>
                                      </p:cBhvr>
                                      <p:by x="400000" y="400000"/>
                                    </p:animScale>
                                  </p:childTnLst>
                                </p:cTn>
                              </p:par>
                            </p:childTnLst>
                          </p:cTn>
                        </p:par>
                        <p:par>
                          <p:cTn id="7" fill="hold">
                            <p:stCondLst>
                              <p:cond delay="2000"/>
                            </p:stCondLst>
                            <p:childTnLst>
                              <p:par>
                                <p:cTn id="8" presetID="6" presetClass="emph" presetSubtype="0" fill="hold" grpId="1" nodeType="afterEffect">
                                  <p:stCondLst>
                                    <p:cond delay="0"/>
                                  </p:stCondLst>
                                  <p:childTnLst>
                                    <p:animScale>
                                      <p:cBhvr>
                                        <p:cTn id="9" dur="2000" fill="hold"/>
                                        <p:tgtEl>
                                          <p:spTgt spid="23"/>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1818"/>
          <p:cNvGraphicFramePr>
            <a:graphicFrameLocks noChangeAspect="1"/>
          </p:cNvGraphicFramePr>
          <p:nvPr/>
        </p:nvGraphicFramePr>
        <p:xfrm>
          <a:off x="-14605" y="3245485"/>
          <a:ext cx="9173845" cy="2447290"/>
        </p:xfrm>
        <a:graphic>
          <a:graphicData uri="http://schemas.openxmlformats.org/presentationml/2006/ole">
            <mc:AlternateContent xmlns:mc="http://schemas.openxmlformats.org/markup-compatibility/2006">
              <mc:Choice xmlns:v="urn:schemas-microsoft-com:vml" Requires="v">
                <p:oleObj spid="_x0000_s26826" r:id="rId4" imgW="7573645" imgH="1818640" progId="Visio.Drawing.11">
                  <p:embed/>
                </p:oleObj>
              </mc:Choice>
              <mc:Fallback>
                <p:oleObj r:id="rId4" imgW="7573645" imgH="1818640" progId="Visio.Drawing.11">
                  <p:embed/>
                  <p:pic>
                    <p:nvPicPr>
                      <p:cNvPr id="0" name="图片 3075"/>
                      <p:cNvPicPr/>
                      <p:nvPr/>
                    </p:nvPicPr>
                    <p:blipFill>
                      <a:blip r:embed="rId5"/>
                      <a:stretch>
                        <a:fillRect/>
                      </a:stretch>
                    </p:blipFill>
                    <p:spPr>
                      <a:xfrm>
                        <a:off x="-14605" y="3245485"/>
                        <a:ext cx="9173845" cy="2447290"/>
                      </a:xfrm>
                      <a:prstGeom prst="rect">
                        <a:avLst/>
                      </a:prstGeom>
                      <a:noFill/>
                      <a:ln w="38100">
                        <a:noFill/>
                        <a:miter/>
                      </a:ln>
                    </p:spPr>
                  </p:pic>
                </p:oleObj>
              </mc:Fallback>
            </mc:AlternateContent>
          </a:graphicData>
        </a:graphic>
      </p:graphicFrame>
      <p:sp>
        <p:nvSpPr>
          <p:cNvPr id="5" name="文本框 4"/>
          <p:cNvSpPr txBox="1"/>
          <p:nvPr/>
        </p:nvSpPr>
        <p:spPr>
          <a:xfrm>
            <a:off x="688975" y="625475"/>
            <a:ext cx="7766685" cy="2256155"/>
          </a:xfrm>
          <a:prstGeom prst="rect">
            <a:avLst/>
          </a:prstGeom>
          <a:noFill/>
        </p:spPr>
        <p:txBody>
          <a:bodyPr wrap="square" rtlCol="0" anchor="t">
            <a:spAutoFit/>
          </a:bodyPr>
          <a:lstStyle/>
          <a:p>
            <a:pPr>
              <a:lnSpc>
                <a:spcPct val="110000"/>
              </a:lnSpc>
            </a:pPr>
            <a:r>
              <a:rPr lang="en-US" altLang="zh-CN" sz="3200">
                <a:sym typeface="+mn-ea"/>
              </a:rPr>
              <a:t>      </a:t>
            </a:r>
            <a:r>
              <a:rPr lang="zh-CN" altLang="en-US" sz="3200">
                <a:sym typeface="+mn-ea"/>
              </a:rPr>
              <a:t>我们将          称为尺度变换比，     为</a:t>
            </a:r>
            <a:r>
              <a:rPr lang="zh-CN" altLang="en-US" sz="3200" b="1">
                <a:sym typeface="+mn-ea"/>
              </a:rPr>
              <a:t>展宽</a:t>
            </a:r>
            <a:r>
              <a:rPr lang="zh-CN" altLang="en-US" sz="3200">
                <a:sym typeface="+mn-ea"/>
              </a:rPr>
              <a:t>变换，         为</a:t>
            </a:r>
            <a:r>
              <a:rPr lang="zh-CN" altLang="en-US" sz="3200" b="1">
                <a:sym typeface="+mn-ea"/>
              </a:rPr>
              <a:t>压缩</a:t>
            </a:r>
            <a:r>
              <a:rPr lang="zh-CN" altLang="en-US" sz="3200">
                <a:sym typeface="+mn-ea"/>
              </a:rPr>
              <a:t>变换。下图分别给出了       和            时波形的展缩情况。也可以通过定义域变化得到同样结论。</a:t>
            </a:r>
          </a:p>
        </p:txBody>
      </p:sp>
      <p:graphicFrame>
        <p:nvGraphicFramePr>
          <p:cNvPr id="6" name="对象 -2147482422"/>
          <p:cNvGraphicFramePr>
            <a:graphicFrameLocks noChangeAspect="1"/>
          </p:cNvGraphicFramePr>
          <p:nvPr/>
        </p:nvGraphicFramePr>
        <p:xfrm>
          <a:off x="2598420" y="713740"/>
          <a:ext cx="1205865" cy="525145"/>
        </p:xfrm>
        <a:graphic>
          <a:graphicData uri="http://schemas.openxmlformats.org/presentationml/2006/ole">
            <mc:AlternateContent xmlns:mc="http://schemas.openxmlformats.org/markup-compatibility/2006">
              <mc:Choice xmlns:v="urn:schemas-microsoft-com:vml" Requires="v">
                <p:oleObj spid="_x0000_s26827" r:id="rId6" imgW="494665" imgH="215900" progId="Equation.DSMT4">
                  <p:embed/>
                </p:oleObj>
              </mc:Choice>
              <mc:Fallback>
                <p:oleObj r:id="rId6" imgW="494665" imgH="215900" progId="Equation.DSMT4">
                  <p:embed/>
                  <p:pic>
                    <p:nvPicPr>
                      <p:cNvPr id="0" name="图片 18"/>
                      <p:cNvPicPr/>
                      <p:nvPr/>
                    </p:nvPicPr>
                    <p:blipFill>
                      <a:blip r:embed="rId7"/>
                      <a:stretch>
                        <a:fillRect/>
                      </a:stretch>
                    </p:blipFill>
                    <p:spPr>
                      <a:xfrm>
                        <a:off x="2598420" y="713740"/>
                        <a:ext cx="1205865" cy="525145"/>
                      </a:xfrm>
                      <a:prstGeom prst="rect">
                        <a:avLst/>
                      </a:prstGeom>
                      <a:noFill/>
                      <a:ln w="38100">
                        <a:noFill/>
                        <a:miter/>
                      </a:ln>
                    </p:spPr>
                  </p:pic>
                </p:oleObj>
              </mc:Fallback>
            </mc:AlternateContent>
          </a:graphicData>
        </a:graphic>
      </p:graphicFrame>
      <p:graphicFrame>
        <p:nvGraphicFramePr>
          <p:cNvPr id="7" name="Picture 254"/>
          <p:cNvGraphicFramePr>
            <a:graphicFrameLocks noChangeAspect="1"/>
          </p:cNvGraphicFramePr>
          <p:nvPr/>
        </p:nvGraphicFramePr>
        <p:xfrm>
          <a:off x="6783705" y="762000"/>
          <a:ext cx="850900" cy="469900"/>
        </p:xfrm>
        <a:graphic>
          <a:graphicData uri="http://schemas.openxmlformats.org/presentationml/2006/ole">
            <mc:AlternateContent xmlns:mc="http://schemas.openxmlformats.org/markup-compatibility/2006">
              <mc:Choice xmlns:v="urn:schemas-microsoft-com:vml" Requires="v">
                <p:oleObj spid="_x0000_s26828" r:id="rId8" imgW="370205" imgH="204470" progId="Equation.DSMT4">
                  <p:embed/>
                </p:oleObj>
              </mc:Choice>
              <mc:Fallback>
                <p:oleObj r:id="rId8" imgW="370205" imgH="204470" progId="Equation.DSMT4">
                  <p:embed/>
                  <p:pic>
                    <p:nvPicPr>
                      <p:cNvPr id="0" name="图片 19"/>
                      <p:cNvPicPr/>
                      <p:nvPr/>
                    </p:nvPicPr>
                    <p:blipFill>
                      <a:blip r:embed="rId9"/>
                      <a:stretch>
                        <a:fillRect/>
                      </a:stretch>
                    </p:blipFill>
                    <p:spPr>
                      <a:xfrm>
                        <a:off x="6783705" y="762000"/>
                        <a:ext cx="850900" cy="469900"/>
                      </a:xfrm>
                      <a:prstGeom prst="rect">
                        <a:avLst/>
                      </a:prstGeom>
                      <a:noFill/>
                      <a:ln w="38100">
                        <a:noFill/>
                        <a:miter/>
                      </a:ln>
                    </p:spPr>
                  </p:pic>
                </p:oleObj>
              </mc:Fallback>
            </mc:AlternateContent>
          </a:graphicData>
        </a:graphic>
      </p:graphicFrame>
      <p:graphicFrame>
        <p:nvGraphicFramePr>
          <p:cNvPr id="8" name="Picture 255"/>
          <p:cNvGraphicFramePr>
            <a:graphicFrameLocks noChangeAspect="1"/>
          </p:cNvGraphicFramePr>
          <p:nvPr/>
        </p:nvGraphicFramePr>
        <p:xfrm>
          <a:off x="2526030" y="1308100"/>
          <a:ext cx="1350645" cy="469900"/>
        </p:xfrm>
        <a:graphic>
          <a:graphicData uri="http://schemas.openxmlformats.org/presentationml/2006/ole">
            <mc:AlternateContent xmlns:mc="http://schemas.openxmlformats.org/markup-compatibility/2006">
              <mc:Choice xmlns:v="urn:schemas-microsoft-com:vml" Requires="v">
                <p:oleObj spid="_x0000_s26829" r:id="rId10" imgW="585470" imgH="203835" progId="Equation.DSMT4">
                  <p:embed/>
                </p:oleObj>
              </mc:Choice>
              <mc:Fallback>
                <p:oleObj r:id="rId10" imgW="585470" imgH="203835" progId="Equation.DSMT4">
                  <p:embed/>
                  <p:pic>
                    <p:nvPicPr>
                      <p:cNvPr id="0" name="图片 20"/>
                      <p:cNvPicPr/>
                      <p:nvPr/>
                    </p:nvPicPr>
                    <p:blipFill>
                      <a:blip r:embed="rId11"/>
                      <a:stretch>
                        <a:fillRect/>
                      </a:stretch>
                    </p:blipFill>
                    <p:spPr>
                      <a:xfrm>
                        <a:off x="2526030" y="1308100"/>
                        <a:ext cx="1350645" cy="469900"/>
                      </a:xfrm>
                      <a:prstGeom prst="rect">
                        <a:avLst/>
                      </a:prstGeom>
                      <a:noFill/>
                      <a:ln w="38100">
                        <a:noFill/>
                        <a:miter/>
                      </a:ln>
                    </p:spPr>
                  </p:pic>
                </p:oleObj>
              </mc:Fallback>
            </mc:AlternateContent>
          </a:graphicData>
        </a:graphic>
      </p:graphicFrame>
      <p:graphicFrame>
        <p:nvGraphicFramePr>
          <p:cNvPr id="10" name="Picture 254"/>
          <p:cNvGraphicFramePr>
            <a:graphicFrameLocks noChangeAspect="1"/>
          </p:cNvGraphicFramePr>
          <p:nvPr/>
        </p:nvGraphicFramePr>
        <p:xfrm>
          <a:off x="1547495" y="1835150"/>
          <a:ext cx="850900" cy="469900"/>
        </p:xfrm>
        <a:graphic>
          <a:graphicData uri="http://schemas.openxmlformats.org/presentationml/2006/ole">
            <mc:AlternateContent xmlns:mc="http://schemas.openxmlformats.org/markup-compatibility/2006">
              <mc:Choice xmlns:v="urn:schemas-microsoft-com:vml" Requires="v">
                <p:oleObj spid="_x0000_s26830" r:id="rId12" imgW="370205" imgH="204470" progId="Equation.DSMT4">
                  <p:embed/>
                </p:oleObj>
              </mc:Choice>
              <mc:Fallback>
                <p:oleObj r:id="rId12" imgW="370205" imgH="204470" progId="Equation.DSMT4">
                  <p:embed/>
                  <p:pic>
                    <p:nvPicPr>
                      <p:cNvPr id="0" name="图片 19"/>
                      <p:cNvPicPr/>
                      <p:nvPr/>
                    </p:nvPicPr>
                    <p:blipFill>
                      <a:blip r:embed="rId9"/>
                      <a:stretch>
                        <a:fillRect/>
                      </a:stretch>
                    </p:blipFill>
                    <p:spPr>
                      <a:xfrm>
                        <a:off x="1547495" y="1835150"/>
                        <a:ext cx="850900" cy="469900"/>
                      </a:xfrm>
                      <a:prstGeom prst="rect">
                        <a:avLst/>
                      </a:prstGeom>
                      <a:noFill/>
                      <a:ln w="38100">
                        <a:noFill/>
                        <a:miter/>
                      </a:ln>
                    </p:spPr>
                  </p:pic>
                </p:oleObj>
              </mc:Fallback>
            </mc:AlternateContent>
          </a:graphicData>
        </a:graphic>
      </p:graphicFrame>
      <p:graphicFrame>
        <p:nvGraphicFramePr>
          <p:cNvPr id="12" name="Picture 255"/>
          <p:cNvGraphicFramePr>
            <a:graphicFrameLocks noChangeAspect="1"/>
          </p:cNvGraphicFramePr>
          <p:nvPr/>
        </p:nvGraphicFramePr>
        <p:xfrm>
          <a:off x="2824480" y="1835150"/>
          <a:ext cx="1350645" cy="469900"/>
        </p:xfrm>
        <a:graphic>
          <a:graphicData uri="http://schemas.openxmlformats.org/presentationml/2006/ole">
            <mc:AlternateContent xmlns:mc="http://schemas.openxmlformats.org/markup-compatibility/2006">
              <mc:Choice xmlns:v="urn:schemas-microsoft-com:vml" Requires="v">
                <p:oleObj spid="_x0000_s26831" r:id="rId13" imgW="585470" imgH="203835" progId="Equation.DSMT4">
                  <p:embed/>
                </p:oleObj>
              </mc:Choice>
              <mc:Fallback>
                <p:oleObj r:id="rId13" imgW="585470" imgH="203835" progId="Equation.DSMT4">
                  <p:embed/>
                  <p:pic>
                    <p:nvPicPr>
                      <p:cNvPr id="0" name="图片 20"/>
                      <p:cNvPicPr/>
                      <p:nvPr/>
                    </p:nvPicPr>
                    <p:blipFill>
                      <a:blip r:embed="rId11"/>
                      <a:stretch>
                        <a:fillRect/>
                      </a:stretch>
                    </p:blipFill>
                    <p:spPr>
                      <a:xfrm>
                        <a:off x="2824480" y="1835150"/>
                        <a:ext cx="1350645" cy="469900"/>
                      </a:xfrm>
                      <a:prstGeom prst="rect">
                        <a:avLst/>
                      </a:prstGeom>
                      <a:noFill/>
                      <a:ln w="38100">
                        <a:noFill/>
                        <a:miter/>
                      </a:ln>
                    </p:spPr>
                  </p:pic>
                </p:oleObj>
              </mc:Fallback>
            </mc:AlternateContent>
          </a:graphicData>
        </a:graphic>
      </p:graphicFrame>
      <p:sp>
        <p:nvSpPr>
          <p:cNvPr id="100" name="文本框 99"/>
          <p:cNvSpPr txBox="1"/>
          <p:nvPr/>
        </p:nvSpPr>
        <p:spPr>
          <a:xfrm>
            <a:off x="467995" y="5818505"/>
            <a:ext cx="2381885" cy="368300"/>
          </a:xfrm>
          <a:prstGeom prst="rect">
            <a:avLst/>
          </a:prstGeom>
          <a:noFill/>
          <a:ln w="9525">
            <a:noFill/>
          </a:ln>
        </p:spPr>
        <p:txBody>
          <a:bodyPr wrap="square">
            <a:spAutoFit/>
          </a:bodyPr>
          <a:lstStyle/>
          <a:p>
            <a:pPr indent="0"/>
            <a:r>
              <a:rPr lang="zh-CN" b="1">
                <a:ea typeface="宋体" panose="02010600030101010101" pitchFamily="2" charset="-122"/>
              </a:rPr>
              <a:t>(a) 原信号的波形</a:t>
            </a:r>
            <a:endParaRPr lang="zh-CN" altLang="en-US" b="1"/>
          </a:p>
        </p:txBody>
      </p:sp>
      <p:graphicFrame>
        <p:nvGraphicFramePr>
          <p:cNvPr id="3" name="对象 -2147482415"/>
          <p:cNvGraphicFramePr>
            <a:graphicFrameLocks noChangeAspect="1"/>
          </p:cNvGraphicFramePr>
          <p:nvPr/>
        </p:nvGraphicFramePr>
        <p:xfrm>
          <a:off x="3214370" y="5795010"/>
          <a:ext cx="1961515" cy="415925"/>
        </p:xfrm>
        <a:graphic>
          <a:graphicData uri="http://schemas.openxmlformats.org/presentationml/2006/ole">
            <mc:AlternateContent xmlns:mc="http://schemas.openxmlformats.org/markup-compatibility/2006">
              <mc:Choice xmlns:v="urn:schemas-microsoft-com:vml" Requires="v">
                <p:oleObj spid="_x0000_s26832" r:id="rId14" imgW="723265" imgH="215900" progId="Equation.DSMT4">
                  <p:embed/>
                </p:oleObj>
              </mc:Choice>
              <mc:Fallback>
                <p:oleObj r:id="rId14" imgW="723265" imgH="215900" progId="Equation.DSMT4">
                  <p:embed/>
                  <p:pic>
                    <p:nvPicPr>
                      <p:cNvPr id="0" name="图片 13"/>
                      <p:cNvPicPr/>
                      <p:nvPr/>
                    </p:nvPicPr>
                    <p:blipFill>
                      <a:blip r:embed="rId15"/>
                      <a:stretch>
                        <a:fillRect/>
                      </a:stretch>
                    </p:blipFill>
                    <p:spPr>
                      <a:xfrm>
                        <a:off x="3214370" y="5795010"/>
                        <a:ext cx="1961515" cy="415925"/>
                      </a:xfrm>
                      <a:prstGeom prst="rect">
                        <a:avLst/>
                      </a:prstGeom>
                      <a:noFill/>
                      <a:ln w="38100">
                        <a:noFill/>
                        <a:miter/>
                      </a:ln>
                    </p:spPr>
                  </p:pic>
                </p:oleObj>
              </mc:Fallback>
            </mc:AlternateContent>
          </a:graphicData>
        </a:graphic>
      </p:graphicFrame>
      <p:sp>
        <p:nvSpPr>
          <p:cNvPr id="15" name="文本框 14"/>
          <p:cNvSpPr txBox="1"/>
          <p:nvPr/>
        </p:nvSpPr>
        <p:spPr>
          <a:xfrm>
            <a:off x="2777490" y="5817870"/>
            <a:ext cx="565785" cy="368300"/>
          </a:xfrm>
          <a:prstGeom prst="rect">
            <a:avLst/>
          </a:prstGeom>
          <a:noFill/>
          <a:ln w="9525">
            <a:noFill/>
          </a:ln>
        </p:spPr>
        <p:txBody>
          <a:bodyPr wrap="square">
            <a:spAutoFit/>
          </a:bodyPr>
          <a:lstStyle/>
          <a:p>
            <a:pPr indent="0"/>
            <a:r>
              <a:rPr lang="en-US" b="1">
                <a:latin typeface="宋体" panose="02010600030101010101" pitchFamily="2" charset="-122"/>
              </a:rPr>
              <a:t>(b) </a:t>
            </a:r>
            <a:endParaRPr lang="en-US" altLang="en-US" b="1">
              <a:latin typeface="宋体" panose="02010600030101010101" pitchFamily="2" charset="-122"/>
            </a:endParaRPr>
          </a:p>
        </p:txBody>
      </p:sp>
      <p:sp>
        <p:nvSpPr>
          <p:cNvPr id="16" name="椭圆 15"/>
          <p:cNvSpPr/>
          <p:nvPr/>
        </p:nvSpPr>
        <p:spPr>
          <a:xfrm>
            <a:off x="4982845" y="5969000"/>
            <a:ext cx="208280" cy="2222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573395" y="5795010"/>
            <a:ext cx="1061085" cy="368300"/>
          </a:xfrm>
          <a:prstGeom prst="rect">
            <a:avLst/>
          </a:prstGeom>
          <a:noFill/>
          <a:ln w="9525">
            <a:noFill/>
          </a:ln>
        </p:spPr>
        <p:txBody>
          <a:bodyPr wrap="square">
            <a:spAutoFit/>
          </a:bodyPr>
          <a:lstStyle/>
          <a:p>
            <a:pPr indent="0"/>
            <a:r>
              <a:rPr lang="en-US" sz="900" b="0">
                <a:latin typeface="宋体" panose="02010600030101010101" pitchFamily="2" charset="-122"/>
              </a:rPr>
              <a:t>       </a:t>
            </a:r>
            <a:r>
              <a:rPr lang="en-US" b="1">
                <a:latin typeface="宋体" panose="02010600030101010101" pitchFamily="2" charset="-122"/>
              </a:rPr>
              <a:t>(c) </a:t>
            </a:r>
            <a:endParaRPr lang="zh-CN" altLang="en-US" b="1"/>
          </a:p>
        </p:txBody>
      </p:sp>
      <p:graphicFrame>
        <p:nvGraphicFramePr>
          <p:cNvPr id="4" name="对象 -2147482414"/>
          <p:cNvGraphicFramePr>
            <a:graphicFrameLocks noChangeAspect="1"/>
          </p:cNvGraphicFramePr>
          <p:nvPr/>
        </p:nvGraphicFramePr>
        <p:xfrm>
          <a:off x="6399530" y="5786120"/>
          <a:ext cx="1486535" cy="424815"/>
        </p:xfrm>
        <a:graphic>
          <a:graphicData uri="http://schemas.openxmlformats.org/presentationml/2006/ole">
            <mc:AlternateContent xmlns:mc="http://schemas.openxmlformats.org/markup-compatibility/2006">
              <mc:Choice xmlns:v="urn:schemas-microsoft-com:vml" Requires="v">
                <p:oleObj spid="_x0000_s26833" r:id="rId16" imgW="621665" imgH="203200" progId="Equation.DSMT4">
                  <p:embed/>
                </p:oleObj>
              </mc:Choice>
              <mc:Fallback>
                <p:oleObj r:id="rId16" imgW="621665" imgH="203200" progId="Equation.DSMT4">
                  <p:embed/>
                  <p:pic>
                    <p:nvPicPr>
                      <p:cNvPr id="0" name="图片 17"/>
                      <p:cNvPicPr/>
                      <p:nvPr/>
                    </p:nvPicPr>
                    <p:blipFill>
                      <a:blip r:embed="rId17"/>
                      <a:stretch>
                        <a:fillRect/>
                      </a:stretch>
                    </p:blipFill>
                    <p:spPr>
                      <a:xfrm>
                        <a:off x="6399530" y="5786120"/>
                        <a:ext cx="1486535" cy="424815"/>
                      </a:xfrm>
                      <a:prstGeom prst="rect">
                        <a:avLst/>
                      </a:prstGeom>
                      <a:noFill/>
                      <a:ln w="38100">
                        <a:noFill/>
                        <a:miter/>
                      </a:ln>
                    </p:spPr>
                  </p:pic>
                </p:oleObj>
              </mc:Fallback>
            </mc:AlternateContent>
          </a:graphicData>
        </a:graphic>
      </p:graphicFrame>
      <p:sp>
        <p:nvSpPr>
          <p:cNvPr id="22" name="椭圆 21"/>
          <p:cNvSpPr/>
          <p:nvPr/>
        </p:nvSpPr>
        <p:spPr>
          <a:xfrm>
            <a:off x="7711440" y="6007735"/>
            <a:ext cx="208280" cy="2222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wipe(left)">
                                      <p:cBhvr>
                                        <p:cTn id="10" dur="500"/>
                                        <p:tgtEl>
                                          <p:spTgt spid="100"/>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5" grpId="0"/>
      <p:bldP spid="16" grpId="0" bldLvl="0" animBg="1"/>
      <p:bldP spid="17" grpId="0"/>
      <p:bldP spid="22"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例题：</a:t>
            </a:r>
          </a:p>
        </p:txBody>
      </p:sp>
      <p:sp>
        <p:nvSpPr>
          <p:cNvPr id="3" name="内容占位符 2"/>
          <p:cNvSpPr>
            <a:spLocks noGrp="1"/>
          </p:cNvSpPr>
          <p:nvPr>
            <p:ph idx="1"/>
          </p:nvPr>
        </p:nvSpPr>
        <p:spPr/>
        <p:txBody>
          <a:bodyPr/>
          <a:lstStyle/>
          <a:p>
            <a:r>
              <a:rPr lang="zh-CN" altLang="en-US" sz="2800"/>
              <a:t>已知信号</a:t>
            </a:r>
            <a:r>
              <a:rPr lang="en-US" altLang="zh-CN" sz="2800"/>
              <a:t>f(t)</a:t>
            </a:r>
            <a:r>
              <a:rPr sz="2800"/>
              <a:t>的图形，试画出</a:t>
            </a:r>
            <a:r>
              <a:rPr lang="en-US" altLang="zh-CN" sz="2800"/>
              <a:t>f(2-2t)</a:t>
            </a:r>
            <a:r>
              <a:rPr sz="2800"/>
              <a:t>的图像。</a:t>
            </a:r>
          </a:p>
        </p:txBody>
      </p:sp>
      <p:pic>
        <p:nvPicPr>
          <p:cNvPr id="5" name="图片 4"/>
          <p:cNvPicPr>
            <a:picLocks noChangeAspect="1"/>
          </p:cNvPicPr>
          <p:nvPr/>
        </p:nvPicPr>
        <p:blipFill rotWithShape="1">
          <a:blip r:embed="rId3"/>
          <a:srcRect r="70350"/>
          <a:stretch>
            <a:fillRect/>
          </a:stretch>
        </p:blipFill>
        <p:spPr>
          <a:xfrm>
            <a:off x="2129079" y="1704469"/>
            <a:ext cx="2878965" cy="2084885"/>
          </a:xfrm>
          <a:prstGeom prst="rect">
            <a:avLst/>
          </a:prstGeom>
        </p:spPr>
      </p:pic>
      <p:pic>
        <p:nvPicPr>
          <p:cNvPr id="7" name="图片 6"/>
          <p:cNvPicPr>
            <a:picLocks noChangeAspect="1"/>
          </p:cNvPicPr>
          <p:nvPr/>
        </p:nvPicPr>
        <p:blipFill rotWithShape="1">
          <a:blip r:embed="rId4"/>
          <a:srcRect r="49037"/>
          <a:stretch>
            <a:fillRect/>
          </a:stretch>
        </p:blipFill>
        <p:spPr>
          <a:xfrm>
            <a:off x="2013751" y="4707253"/>
            <a:ext cx="4868312" cy="1070353"/>
          </a:xfrm>
          <a:prstGeom prst="rect">
            <a:avLst/>
          </a:prstGeom>
        </p:spPr>
      </p:pic>
      <p:pic>
        <p:nvPicPr>
          <p:cNvPr id="8" name="图片 7"/>
          <p:cNvPicPr>
            <a:picLocks noChangeAspect="1"/>
          </p:cNvPicPr>
          <p:nvPr/>
        </p:nvPicPr>
        <p:blipFill>
          <a:blip r:embed="rId5"/>
          <a:stretch>
            <a:fillRect/>
          </a:stretch>
        </p:blipFill>
        <p:spPr>
          <a:xfrm>
            <a:off x="2013751" y="3692721"/>
            <a:ext cx="8209655" cy="919877"/>
          </a:xfrm>
          <a:prstGeom prst="rect">
            <a:avLst/>
          </a:prstGeom>
        </p:spPr>
      </p:pic>
      <p:pic>
        <p:nvPicPr>
          <p:cNvPr id="9" name="图片 8"/>
          <p:cNvPicPr>
            <a:picLocks noChangeAspect="1"/>
          </p:cNvPicPr>
          <p:nvPr/>
        </p:nvPicPr>
        <p:blipFill rotWithShape="1">
          <a:blip r:embed="rId6"/>
          <a:srcRect r="53453"/>
          <a:stretch>
            <a:fillRect/>
          </a:stretch>
        </p:blipFill>
        <p:spPr>
          <a:xfrm>
            <a:off x="2013752" y="5800414"/>
            <a:ext cx="4499107" cy="850115"/>
          </a:xfrm>
          <a:prstGeom prst="rect">
            <a:avLst/>
          </a:prstGeom>
        </p:spPr>
      </p:pic>
    </p:spTree>
    <p:custDataLst>
      <p:tags r:id="rId1"/>
    </p:custData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302460"/>
            <a:ext cx="8139178" cy="648000"/>
          </a:xfrm>
        </p:spPr>
        <p:txBody>
          <a:bodyPr/>
          <a:lstStyle/>
          <a:p>
            <a:r>
              <a:rPr lang="en-US" altLang="zh-CN" sz="3200" dirty="0">
                <a:solidFill>
                  <a:srgbClr val="C00000"/>
                </a:solidFill>
              </a:rPr>
              <a:t>2</a:t>
            </a:r>
            <a:r>
              <a:rPr lang="zh-CN" altLang="en-US" sz="3200" dirty="0">
                <a:solidFill>
                  <a:srgbClr val="C00000"/>
                </a:solidFill>
              </a:rPr>
              <a:t>需要思考的问题：</a:t>
            </a:r>
          </a:p>
        </p:txBody>
      </p:sp>
      <p:sp>
        <p:nvSpPr>
          <p:cNvPr id="3" name="内容占位符 2"/>
          <p:cNvSpPr>
            <a:spLocks noGrp="1"/>
          </p:cNvSpPr>
          <p:nvPr>
            <p:ph idx="1"/>
          </p:nvPr>
        </p:nvSpPr>
        <p:spPr>
          <a:xfrm>
            <a:off x="115570" y="1036320"/>
            <a:ext cx="8641715" cy="5720080"/>
          </a:xfrm>
        </p:spPr>
        <p:txBody>
          <a:bodyPr/>
          <a:lstStyle/>
          <a:p>
            <a:pPr marL="457200" lvl="1" indent="0" defTabSz="914400" fontAlgn="base">
              <a:lnSpc>
                <a:spcPct val="140000"/>
              </a:lnSpc>
              <a:spcAft>
                <a:spcPts val="0"/>
              </a:spcAft>
              <a:buNone/>
              <a:tabLst>
                <a:tab pos="1609725" algn="l"/>
                <a:tab pos="1609725" algn="l"/>
              </a:tabLst>
            </a:pPr>
            <a:r>
              <a:rPr lang="en-US" altLang="zh-CN" sz="3200" dirty="0">
                <a:solidFill>
                  <a:schemeClr val="tx1"/>
                </a:solidFill>
              </a:rPr>
              <a:t>1</a:t>
            </a:r>
            <a:r>
              <a:rPr sz="3200" dirty="0">
                <a:solidFill>
                  <a:schemeClr val="tx1"/>
                </a:solidFill>
              </a:rPr>
              <a:t>、思考冲激函数和阶跃函数在现实生活中的具体表现都有哪些？它和其它普通函数具有什么区别？证明其三种定义的等价性。</a:t>
            </a:r>
          </a:p>
          <a:p>
            <a:pPr marL="457200" lvl="1" indent="0" defTabSz="914400" fontAlgn="base">
              <a:lnSpc>
                <a:spcPct val="140000"/>
              </a:lnSpc>
              <a:spcAft>
                <a:spcPts val="0"/>
              </a:spcAft>
              <a:buNone/>
              <a:tabLst>
                <a:tab pos="1609725" algn="l"/>
                <a:tab pos="1609725" algn="l"/>
              </a:tabLst>
            </a:pPr>
            <a:r>
              <a:rPr lang="en-US" altLang="zh-CN" sz="3200" dirty="0">
                <a:solidFill>
                  <a:schemeClr val="tx1"/>
                </a:solidFill>
              </a:rPr>
              <a:t>2</a:t>
            </a:r>
            <a:r>
              <a:rPr sz="3200" dirty="0">
                <a:solidFill>
                  <a:schemeClr val="tx1"/>
                </a:solidFill>
              </a:rPr>
              <a:t>、将图像看作二维信号                 ，在</a:t>
            </a:r>
            <a:r>
              <a:rPr lang="en-US" altLang="zh-CN" sz="3200" dirty="0">
                <a:solidFill>
                  <a:schemeClr val="tx1"/>
                </a:solidFill>
              </a:rPr>
              <a:t>MATLAB</a:t>
            </a:r>
            <a:r>
              <a:rPr sz="3200" dirty="0">
                <a:solidFill>
                  <a:schemeClr val="tx1"/>
                </a:solidFill>
              </a:rPr>
              <a:t>上验证两幅图像信号的叠加，一副图像信号的</a:t>
            </a:r>
            <a:r>
              <a:rPr sz="3200" dirty="0">
                <a:solidFill>
                  <a:schemeClr val="tx1"/>
                </a:solidFill>
                <a:sym typeface="+mn-ea"/>
              </a:rPr>
              <a:t>翻转</a:t>
            </a:r>
            <a:r>
              <a:rPr sz="3200" dirty="0">
                <a:solidFill>
                  <a:schemeClr val="tx1"/>
                </a:solidFill>
              </a:rPr>
              <a:t>              、尺度变换</a:t>
            </a:r>
          </a:p>
          <a:p>
            <a:pPr marL="457200" lvl="1" indent="0" defTabSz="914400" fontAlgn="base">
              <a:lnSpc>
                <a:spcPct val="140000"/>
              </a:lnSpc>
              <a:spcAft>
                <a:spcPts val="0"/>
              </a:spcAft>
              <a:buNone/>
              <a:tabLst>
                <a:tab pos="1609725" algn="l"/>
                <a:tab pos="1609725" algn="l"/>
              </a:tabLst>
            </a:pPr>
            <a:r>
              <a:rPr sz="3200" dirty="0">
                <a:solidFill>
                  <a:schemeClr val="tx1"/>
                </a:solidFill>
              </a:rPr>
              <a:t>               ，并解释自己所得到的现象。</a:t>
            </a:r>
          </a:p>
        </p:txBody>
      </p:sp>
      <p:graphicFrame>
        <p:nvGraphicFramePr>
          <p:cNvPr id="10" name="对象 -2147482445"/>
          <p:cNvGraphicFramePr>
            <a:graphicFrameLocks noChangeAspect="1"/>
          </p:cNvGraphicFramePr>
          <p:nvPr/>
        </p:nvGraphicFramePr>
        <p:xfrm>
          <a:off x="5423853" y="3184525"/>
          <a:ext cx="1713865" cy="638810"/>
        </p:xfrm>
        <a:graphic>
          <a:graphicData uri="http://schemas.openxmlformats.org/presentationml/2006/ole">
            <mc:AlternateContent xmlns:mc="http://schemas.openxmlformats.org/markup-compatibility/2006">
              <mc:Choice xmlns:v="urn:schemas-microsoft-com:vml" Requires="v">
                <p:oleObj spid="_x0000_s27728" r:id="rId4" imgW="482600" imgH="203200" progId="Equation.DSMT4">
                  <p:embed/>
                </p:oleObj>
              </mc:Choice>
              <mc:Fallback>
                <p:oleObj r:id="rId4" imgW="482600" imgH="203200" progId="Equation.DSMT4">
                  <p:embed/>
                  <p:pic>
                    <p:nvPicPr>
                      <p:cNvPr id="0" name="图片 7"/>
                      <p:cNvPicPr/>
                      <p:nvPr/>
                    </p:nvPicPr>
                    <p:blipFill>
                      <a:blip r:embed="rId5"/>
                      <a:stretch>
                        <a:fillRect/>
                      </a:stretch>
                    </p:blipFill>
                    <p:spPr>
                      <a:xfrm>
                        <a:off x="5423853" y="3184525"/>
                        <a:ext cx="1713865" cy="638810"/>
                      </a:xfrm>
                      <a:prstGeom prst="rect">
                        <a:avLst/>
                      </a:prstGeom>
                      <a:noFill/>
                      <a:ln w="38100">
                        <a:noFill/>
                        <a:miter/>
                      </a:ln>
                    </p:spPr>
                  </p:pic>
                </p:oleObj>
              </mc:Fallback>
            </mc:AlternateContent>
          </a:graphicData>
        </a:graphic>
      </p:graphicFrame>
      <p:graphicFrame>
        <p:nvGraphicFramePr>
          <p:cNvPr id="4" name="对象 -2147482445"/>
          <p:cNvGraphicFramePr>
            <a:graphicFrameLocks noChangeAspect="1"/>
          </p:cNvGraphicFramePr>
          <p:nvPr/>
        </p:nvGraphicFramePr>
        <p:xfrm>
          <a:off x="4025266" y="4557395"/>
          <a:ext cx="1894840" cy="638810"/>
        </p:xfrm>
        <a:graphic>
          <a:graphicData uri="http://schemas.openxmlformats.org/presentationml/2006/ole">
            <mc:AlternateContent xmlns:mc="http://schemas.openxmlformats.org/markup-compatibility/2006">
              <mc:Choice xmlns:v="urn:schemas-microsoft-com:vml" Requires="v">
                <p:oleObj spid="_x0000_s27729" r:id="rId6" imgW="533400" imgH="203200" progId="Equation.DSMT4">
                  <p:embed/>
                </p:oleObj>
              </mc:Choice>
              <mc:Fallback>
                <p:oleObj r:id="rId6" imgW="533400" imgH="203200" progId="Equation.DSMT4">
                  <p:embed/>
                  <p:pic>
                    <p:nvPicPr>
                      <p:cNvPr id="0" name="图片 7"/>
                      <p:cNvPicPr/>
                      <p:nvPr/>
                    </p:nvPicPr>
                    <p:blipFill>
                      <a:blip r:embed="rId7"/>
                      <a:stretch>
                        <a:fillRect/>
                      </a:stretch>
                    </p:blipFill>
                    <p:spPr>
                      <a:xfrm>
                        <a:off x="4025266" y="4557395"/>
                        <a:ext cx="1894840" cy="638810"/>
                      </a:xfrm>
                      <a:prstGeom prst="rect">
                        <a:avLst/>
                      </a:prstGeom>
                      <a:noFill/>
                      <a:ln w="38100">
                        <a:noFill/>
                        <a:miter/>
                      </a:ln>
                    </p:spPr>
                  </p:pic>
                </p:oleObj>
              </mc:Fallback>
            </mc:AlternateContent>
          </a:graphicData>
        </a:graphic>
      </p:graphicFrame>
      <p:graphicFrame>
        <p:nvGraphicFramePr>
          <p:cNvPr id="6" name="对象 -2147482445"/>
          <p:cNvGraphicFramePr>
            <a:graphicFrameLocks noChangeAspect="1"/>
          </p:cNvGraphicFramePr>
          <p:nvPr/>
        </p:nvGraphicFramePr>
        <p:xfrm>
          <a:off x="410846" y="5195888"/>
          <a:ext cx="2346960" cy="639445"/>
        </p:xfrm>
        <a:graphic>
          <a:graphicData uri="http://schemas.openxmlformats.org/presentationml/2006/ole">
            <mc:AlternateContent xmlns:mc="http://schemas.openxmlformats.org/markup-compatibility/2006">
              <mc:Choice xmlns:v="urn:schemas-microsoft-com:vml" Requires="v">
                <p:oleObj spid="_x0000_s27730" r:id="rId8" imgW="660400" imgH="203200" progId="Equation.DSMT4">
                  <p:embed/>
                </p:oleObj>
              </mc:Choice>
              <mc:Fallback>
                <p:oleObj r:id="rId8" imgW="660400" imgH="203200" progId="Equation.DSMT4">
                  <p:embed/>
                  <p:pic>
                    <p:nvPicPr>
                      <p:cNvPr id="0" name="图片 7"/>
                      <p:cNvPicPr/>
                      <p:nvPr/>
                    </p:nvPicPr>
                    <p:blipFill>
                      <a:blip r:embed="rId9"/>
                      <a:stretch>
                        <a:fillRect/>
                      </a:stretch>
                    </p:blipFill>
                    <p:spPr>
                      <a:xfrm>
                        <a:off x="410846" y="5195888"/>
                        <a:ext cx="2346960" cy="63944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502285" y="768350"/>
            <a:ext cx="8139430" cy="1173480"/>
          </a:xfrm>
        </p:spPr>
        <p:txBody>
          <a:bodyPr>
            <a:scene3d>
              <a:camera prst="orthographicFront"/>
              <a:lightRig rig="soft" dir="t">
                <a:rot lat="0" lon="0" rev="15600000"/>
              </a:lightRig>
            </a:scene3d>
            <a:sp3d extrusionH="57150" prstMaterial="softEdge">
              <a:bevelT w="25400" h="38100"/>
            </a:sp3d>
          </a:bodyPr>
          <a:lstStyle/>
          <a:p>
            <a:r>
              <a:rPr lang="zh-CN" altLang="en-US" sz="9000" b="1">
                <a:gradFill>
                  <a:gsLst>
                    <a:gs pos="0">
                      <a:srgbClr val="012D86"/>
                    </a:gs>
                    <a:gs pos="100000">
                      <a:srgbClr val="0E2557"/>
                    </a:gs>
                  </a:gsLst>
                  <a:lin scaled="0"/>
                </a:gradFill>
                <a:effectLst>
                  <a:outerShdw blurRad="50800" dist="38100" dir="2700000" algn="tl" rotWithShape="0">
                    <a:prstClr val="black">
                      <a:alpha val="40000"/>
                    </a:prstClr>
                  </a:outerShdw>
                </a:effectLst>
                <a:latin typeface="仿宋" panose="02010609060101010101" charset="-122"/>
                <a:ea typeface="仿宋" panose="02010609060101010101" charset="-122"/>
              </a:rPr>
              <a:t>信号与系统</a:t>
            </a:r>
          </a:p>
        </p:txBody>
      </p:sp>
      <p:sp>
        <p:nvSpPr>
          <p:cNvPr id="3" name="副标题 2"/>
          <p:cNvSpPr>
            <a:spLocks noGrp="1"/>
          </p:cNvSpPr>
          <p:nvPr>
            <p:ph type="subTitle" idx="1"/>
            <p:custDataLst>
              <p:tags r:id="rId3"/>
            </p:custDataLst>
          </p:nvPr>
        </p:nvSpPr>
        <p:spPr>
          <a:xfrm>
            <a:off x="266700" y="2445385"/>
            <a:ext cx="8610600" cy="951230"/>
          </a:xfrm>
        </p:spPr>
        <p:txBody>
          <a:bodyPr/>
          <a:lstStyle/>
          <a:p>
            <a:r>
              <a:rPr lang="zh-CN" altLang="en-US" sz="5500">
                <a:ln w="9525">
                  <a:solidFill>
                    <a:schemeClr val="bg1"/>
                  </a:solidFill>
                  <a:prstDash val="solid"/>
                </a:ln>
                <a:solidFill>
                  <a:schemeClr val="tx1"/>
                </a:solidFill>
                <a:effectLst>
                  <a:outerShdw blurRad="12700" dist="38100" dir="2700000" algn="tl" rotWithShape="0">
                    <a:schemeClr val="bg1">
                      <a:lumMod val="50000"/>
                    </a:schemeClr>
                  </a:outerShdw>
                </a:effectLst>
                <a:latin typeface="仿宋" panose="02010609060101010101" charset="-122"/>
                <a:ea typeface="仿宋" panose="02010609060101010101" charset="-122"/>
              </a:rPr>
              <a:t>西北大学</a:t>
            </a:r>
          </a:p>
          <a:p>
            <a:r>
              <a:rPr lang="zh-CN" altLang="en-US" sz="5500">
                <a:ln w="9525">
                  <a:solidFill>
                    <a:schemeClr val="bg1"/>
                  </a:solidFill>
                  <a:prstDash val="solid"/>
                </a:ln>
                <a:solidFill>
                  <a:schemeClr val="tx1"/>
                </a:solidFill>
                <a:effectLst>
                  <a:outerShdw blurRad="12700" dist="38100" dir="2700000" algn="tl" rotWithShape="0">
                    <a:schemeClr val="bg1">
                      <a:lumMod val="50000"/>
                    </a:schemeClr>
                  </a:outerShdw>
                </a:effectLst>
                <a:latin typeface="仿宋" panose="02010609060101010101" charset="-122"/>
                <a:ea typeface="仿宋" panose="02010609060101010101" charset="-122"/>
              </a:rPr>
              <a:t>信息科学与技术学院</a:t>
            </a:r>
          </a:p>
        </p:txBody>
      </p:sp>
      <p:sp>
        <p:nvSpPr>
          <p:cNvPr id="7" name="文本框 6"/>
          <p:cNvSpPr txBox="1"/>
          <p:nvPr/>
        </p:nvSpPr>
        <p:spPr>
          <a:xfrm>
            <a:off x="977265" y="4742815"/>
            <a:ext cx="7506335" cy="938719"/>
          </a:xfrm>
          <a:prstGeom prst="rect">
            <a:avLst/>
          </a:prstGeom>
          <a:noFill/>
        </p:spPr>
        <p:txBody>
          <a:bodyPr wrap="square" rtlCol="0">
            <a:spAutoFit/>
            <a:scene3d>
              <a:camera prst="orthographicFront"/>
              <a:lightRig rig="threePt" dir="t"/>
            </a:scene3d>
          </a:bodyPr>
          <a:lstStyle/>
          <a:p>
            <a:pPr algn="ctr"/>
            <a:r>
              <a:rPr lang="zh-CN" altLang="en-US" sz="5500" dirty="0">
                <a:ln w="12700">
                  <a:solidFill>
                    <a:srgbClr val="002060"/>
                  </a:solidFill>
                  <a:prstDash val="solid"/>
                </a:ln>
                <a:solidFill>
                  <a:schemeClr val="accent1"/>
                </a:solidFill>
                <a:effectLst>
                  <a:outerShdw dist="38100" dir="2640000" algn="bl" rotWithShape="0">
                    <a:schemeClr val="accent1"/>
                  </a:outerShdw>
                </a:effectLst>
                <a:latin typeface="仿宋" panose="02010609060101010101" charset="-122"/>
                <a:ea typeface="仿宋" panose="02010609060101010101" charset="-122"/>
              </a:rPr>
              <a:t>郭红波 副教授</a:t>
            </a:r>
          </a:p>
        </p:txBody>
      </p:sp>
    </p:spTree>
    <p:custDataLst>
      <p:tags r:id="rId1"/>
    </p:custDataLst>
    <p:extLst>
      <p:ext uri="{BB962C8B-B14F-4D97-AF65-F5344CB8AC3E}">
        <p14:creationId xmlns:p14="http://schemas.microsoft.com/office/powerpoint/2010/main" val="43417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1" nodeType="with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plus(in)">
                                      <p:cBhvr>
                                        <p:cTn id="7" dur="1000"/>
                                        <p:tgtEl>
                                          <p:spTgt spid="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000" fill="hold">
                                          <p:stCondLst>
                                            <p:cond delay="0"/>
                                          </p:stCondLst>
                                        </p:cTn>
                                        <p:tgtEl>
                                          <p:spTgt spid="3">
                                            <p:txEl>
                                              <p:pRg st="0" end="0"/>
                                            </p:txEl>
                                          </p:spTgt>
                                        </p:tgtEl>
                                        <p:attrNameLst>
                                          <p:attrName>style.visibility</p:attrName>
                                        </p:attrNameLst>
                                      </p:cBhvr>
                                      <p:to>
                                        <p:strVal val="visible"/>
                                      </p:to>
                                    </p:set>
                                    <p:animEffect transition="in" filter="wipe(up)">
                                      <p:cBhvr>
                                        <p:cTn id="11" dur="1000"/>
                                        <p:tgtEl>
                                          <p:spTgt spid="3">
                                            <p:txEl>
                                              <p:pRg st="0" end="0"/>
                                            </p:txEl>
                                          </p:spTgt>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000" fill="hold">
                                          <p:stCondLst>
                                            <p:cond delay="0"/>
                                          </p:stCondLst>
                                        </p:cTn>
                                        <p:tgtEl>
                                          <p:spTgt spid="3">
                                            <p:txEl>
                                              <p:pRg st="1" end="1"/>
                                            </p:txEl>
                                          </p:spTgt>
                                        </p:tgtEl>
                                        <p:attrNameLst>
                                          <p:attrName>style.visibility</p:attrName>
                                        </p:attrNameLst>
                                      </p:cBhvr>
                                      <p:to>
                                        <p:strVal val="visible"/>
                                      </p:to>
                                    </p:set>
                                    <p:animEffect transition="in" filter="wipe(up)">
                                      <p:cBhvr>
                                        <p:cTn id="15" dur="1000"/>
                                        <p:tgtEl>
                                          <p:spTgt spid="3">
                                            <p:txEl>
                                              <p:pRg st="1" end="1"/>
                                            </p:txEl>
                                          </p:spTgt>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000" fill="hold">
                                          <p:stCondLst>
                                            <p:cond delay="0"/>
                                          </p:stCondLst>
                                        </p:cTn>
                                        <p:tgtEl>
                                          <p:spTgt spid="7">
                                            <p:txEl>
                                              <p:pRg st="0" end="0"/>
                                            </p:txEl>
                                          </p:spTgt>
                                        </p:tgtEl>
                                        <p:attrNameLst>
                                          <p:attrName>style.visibility</p:attrName>
                                        </p:attrNameLst>
                                      </p:cBhvr>
                                      <p:to>
                                        <p:strVal val="visible"/>
                                      </p:to>
                                    </p:set>
                                    <p:animEffect transition="in" filter="wipe(up)">
                                      <p:cBhvr>
                                        <p:cTn id="19"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复习</a:t>
            </a:r>
            <a:endParaRPr lang="zh-CN" altLang="en-US" dirty="0"/>
          </a:p>
        </p:txBody>
      </p:sp>
      <p:sp>
        <p:nvSpPr>
          <p:cNvPr id="3" name="内容占位符 2"/>
          <p:cNvSpPr>
            <a:spLocks noGrp="1"/>
          </p:cNvSpPr>
          <p:nvPr>
            <p:ph idx="1"/>
          </p:nvPr>
        </p:nvSpPr>
        <p:spPr>
          <a:xfrm>
            <a:off x="502412" y="1296000"/>
            <a:ext cx="8139178" cy="3914175"/>
          </a:xfrm>
        </p:spPr>
        <p:txBody>
          <a:bodyPr/>
          <a:lstStyle/>
          <a:p>
            <a:r>
              <a:rPr lang="en-US" altLang="zh-CN" sz="2400" dirty="0" smtClean="0"/>
              <a:t>1.</a:t>
            </a:r>
            <a:r>
              <a:rPr lang="zh-CN" altLang="en-US" sz="2400" dirty="0" smtClean="0"/>
              <a:t>信号的表述：数学表达式、时间波形、频率成分、频谱图表示</a:t>
            </a:r>
            <a:endParaRPr lang="en-US" altLang="zh-CN" sz="2400" dirty="0" smtClean="0"/>
          </a:p>
          <a:p>
            <a:r>
              <a:rPr lang="en-US" altLang="zh-CN" sz="2400" dirty="0" smtClean="0"/>
              <a:t>2.</a:t>
            </a:r>
            <a:r>
              <a:rPr lang="zh-CN" altLang="en-US" sz="2400" dirty="0"/>
              <a:t>信号</a:t>
            </a:r>
            <a:r>
              <a:rPr lang="zh-CN" altLang="en-US" sz="2400" dirty="0" smtClean="0"/>
              <a:t>的分类：确知、随机；连续、离散；模拟、数字；周期、非周期；实信号、复信号</a:t>
            </a:r>
            <a:endParaRPr lang="en-US" altLang="zh-CN" sz="2400" dirty="0" smtClean="0"/>
          </a:p>
          <a:p>
            <a:r>
              <a:rPr lang="en-US" altLang="zh-CN" sz="2400" dirty="0" smtClean="0"/>
              <a:t>3</a:t>
            </a:r>
            <a:r>
              <a:rPr lang="en-US" altLang="zh-CN" sz="2400" dirty="0"/>
              <a:t>.</a:t>
            </a:r>
            <a:r>
              <a:rPr lang="zh-CN" altLang="en-US" sz="2400" dirty="0" smtClean="0"/>
              <a:t>几种常见的信号：指数、正弦、阶跃、脉冲、冲击信号（极限的定义，狄拉克定义、广义函数定义）</a:t>
            </a:r>
            <a:endParaRPr lang="en-US" altLang="zh-CN" sz="2400" dirty="0" smtClean="0"/>
          </a:p>
          <a:p>
            <a:r>
              <a:rPr lang="en-US" altLang="zh-CN" sz="2400" dirty="0" smtClean="0"/>
              <a:t>4.</a:t>
            </a:r>
            <a:r>
              <a:rPr lang="zh-CN" altLang="en-US" sz="2400" dirty="0" smtClean="0"/>
              <a:t>信号的运算：</a:t>
            </a:r>
            <a:r>
              <a:rPr lang="en-US" altLang="zh-CN" sz="2400" dirty="0" smtClean="0"/>
              <a:t>+</a:t>
            </a:r>
            <a:r>
              <a:rPr lang="zh-CN" altLang="en-US" sz="2400" dirty="0" smtClean="0"/>
              <a:t>、</a:t>
            </a:r>
            <a:r>
              <a:rPr lang="en-US" altLang="zh-CN" sz="2400" dirty="0" smtClean="0"/>
              <a:t>*</a:t>
            </a:r>
            <a:r>
              <a:rPr lang="zh-CN" altLang="en-US" sz="2400" dirty="0" smtClean="0"/>
              <a:t>，反转平移、展缩尺度变换</a:t>
            </a:r>
            <a:endParaRPr lang="zh-CN" altLang="en-US" sz="2400" dirty="0"/>
          </a:p>
        </p:txBody>
      </p:sp>
    </p:spTree>
    <p:extLst>
      <p:ext uri="{BB962C8B-B14F-4D97-AF65-F5344CB8AC3E}">
        <p14:creationId xmlns:p14="http://schemas.microsoft.com/office/powerpoint/2010/main" val="169085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400" dirty="0">
                <a:ln w="10160">
                  <a:solidFill>
                    <a:schemeClr val="accent5"/>
                  </a:solidFill>
                  <a:prstDash val="solid"/>
                </a:ln>
                <a:solidFill>
                  <a:schemeClr val="accent4">
                    <a:lumMod val="60000"/>
                    <a:lumOff val="40000"/>
                  </a:schemeClr>
                </a:solidFill>
                <a:effectLst>
                  <a:outerShdw blurRad="38100" dist="22860" dir="5400000" algn="tl" rotWithShape="0">
                    <a:srgbClr val="000000">
                      <a:alpha val="30000"/>
                    </a:srgbClr>
                  </a:outerShdw>
                </a:effectLst>
              </a:rPr>
              <a:t>课程大纲</a:t>
            </a:r>
          </a:p>
        </p:txBody>
      </p:sp>
      <p:sp>
        <p:nvSpPr>
          <p:cNvPr id="3" name="内容占位符 2"/>
          <p:cNvSpPr>
            <a:spLocks noGrp="1"/>
          </p:cNvSpPr>
          <p:nvPr>
            <p:ph idx="1"/>
          </p:nvPr>
        </p:nvSpPr>
        <p:spPr/>
        <p:txBody>
          <a:bodyPr/>
          <a:lstStyle/>
          <a:p>
            <a:r>
              <a:rPr lang="zh-CN" altLang="en-US" sz="2400" b="1" dirty="0"/>
              <a:t>第一章：</a:t>
            </a:r>
            <a:r>
              <a:rPr lang="zh-CN" altLang="en-US" sz="2400" dirty="0"/>
              <a:t>信号与系统基本概念</a:t>
            </a:r>
            <a:endParaRPr lang="en-US" altLang="zh-CN" sz="2400" dirty="0"/>
          </a:p>
          <a:p>
            <a:r>
              <a:rPr lang="zh-CN" altLang="en-US" sz="2400" b="1" dirty="0"/>
              <a:t>第二章：</a:t>
            </a:r>
            <a:r>
              <a:rPr lang="zh-CN" altLang="en-US" sz="2400" dirty="0"/>
              <a:t>线性时不变系统的时域分析</a:t>
            </a:r>
            <a:endParaRPr lang="en-US" altLang="zh-CN" sz="2400" dirty="0"/>
          </a:p>
          <a:p>
            <a:r>
              <a:rPr lang="zh-CN" altLang="en-US" sz="2400" b="1" dirty="0"/>
              <a:t>第三章：</a:t>
            </a:r>
            <a:r>
              <a:rPr lang="zh-CN" altLang="en-US" sz="2400" dirty="0"/>
              <a:t>傅里叶级数与傅里叶变换</a:t>
            </a:r>
            <a:endParaRPr lang="en-US" altLang="zh-CN" sz="2400" dirty="0"/>
          </a:p>
          <a:p>
            <a:r>
              <a:rPr lang="zh-CN" altLang="en-US" sz="2400" b="1" dirty="0"/>
              <a:t>第四章：</a:t>
            </a:r>
            <a:r>
              <a:rPr lang="zh-CN" altLang="en-US" sz="2400" dirty="0"/>
              <a:t>傅里叶分析方法在系统分析中的应用</a:t>
            </a:r>
            <a:endParaRPr lang="en-US" altLang="zh-CN" sz="2400" dirty="0"/>
          </a:p>
          <a:p>
            <a:r>
              <a:rPr lang="zh-CN" altLang="en-US" sz="2400" b="1" dirty="0"/>
              <a:t>第五章：</a:t>
            </a:r>
            <a:r>
              <a:rPr lang="zh-CN" altLang="en-US" sz="2400" dirty="0"/>
              <a:t>拉普拉斯变换</a:t>
            </a:r>
            <a:endParaRPr lang="en-US" altLang="zh-CN" sz="2400" dirty="0"/>
          </a:p>
          <a:p>
            <a:r>
              <a:rPr lang="zh-CN" altLang="en-US" sz="2400" b="1" dirty="0"/>
              <a:t>第六章：</a:t>
            </a:r>
            <a:r>
              <a:rPr lang="zh-CN" altLang="en-US" sz="2400" dirty="0"/>
              <a:t>拉普拉斯变换在系统分析中的应用</a:t>
            </a:r>
            <a:endParaRPr lang="en-US" altLang="zh-CN" sz="2400" dirty="0"/>
          </a:p>
          <a:p>
            <a:r>
              <a:rPr lang="zh-CN" altLang="en-US" sz="2400" b="1" dirty="0"/>
              <a:t>第七章：</a:t>
            </a:r>
            <a:r>
              <a:rPr lang="zh-CN" altLang="en-US" sz="2400" dirty="0"/>
              <a:t>离散信号与系统分析</a:t>
            </a:r>
            <a:endParaRPr lang="en-US" altLang="zh-CN" sz="2400" dirty="0"/>
          </a:p>
          <a:p>
            <a:r>
              <a:rPr lang="zh-CN" altLang="en-US" sz="2400" b="1" dirty="0"/>
              <a:t>第八章：</a:t>
            </a:r>
            <a:r>
              <a:rPr lang="zh-CN" altLang="en-US" sz="2400" dirty="0"/>
              <a:t>从傅里叶变换到小波变换</a:t>
            </a:r>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4.卷积积分</a:t>
            </a:r>
          </a:p>
        </p:txBody>
      </p:sp>
      <p:sp>
        <p:nvSpPr>
          <p:cNvPr id="3" name="内容占位符 2"/>
          <p:cNvSpPr>
            <a:spLocks noGrp="1"/>
          </p:cNvSpPr>
          <p:nvPr>
            <p:ph idx="1"/>
          </p:nvPr>
        </p:nvSpPr>
        <p:spPr>
          <a:xfrm>
            <a:off x="502285" y="1296035"/>
            <a:ext cx="8139430" cy="5312410"/>
          </a:xfrm>
        </p:spPr>
        <p:txBody>
          <a:bodyPr/>
          <a:lstStyle/>
          <a:p>
            <a:pPr marL="0" indent="0">
              <a:buNone/>
            </a:pPr>
            <a:r>
              <a:rPr lang="en-US" altLang="zh-CN" sz="3200" dirty="0"/>
              <a:t>      </a:t>
            </a:r>
            <a:r>
              <a:rPr lang="zh-CN" altLang="en-US" sz="3200" dirty="0">
                <a:solidFill>
                  <a:schemeClr val="tx1"/>
                </a:solidFill>
              </a:rPr>
              <a:t>卷积是一种重要的数学方法，设有函数      和      ，积分：</a:t>
            </a:r>
          </a:p>
          <a:p>
            <a:pPr marL="0" indent="0">
              <a:buNone/>
            </a:pPr>
            <a:endParaRPr lang="zh-CN" altLang="en-US" sz="3200" dirty="0">
              <a:solidFill>
                <a:schemeClr val="tx1"/>
              </a:solidFill>
            </a:endParaRPr>
          </a:p>
          <a:p>
            <a:pPr marL="0" indent="0">
              <a:buNone/>
            </a:pPr>
            <a:endParaRPr lang="zh-CN" altLang="en-US" sz="900" dirty="0">
              <a:solidFill>
                <a:schemeClr val="tx1"/>
              </a:solidFill>
            </a:endParaRPr>
          </a:p>
          <a:p>
            <a:pPr marL="0" indent="0">
              <a:buNone/>
            </a:pPr>
            <a:r>
              <a:rPr lang="zh-CN" altLang="en-US" sz="3200" dirty="0">
                <a:solidFill>
                  <a:schemeClr val="tx1"/>
                </a:solidFill>
              </a:rPr>
              <a:t>称为卷积积分，简称卷积。表示为：</a:t>
            </a:r>
          </a:p>
          <a:p>
            <a:pPr marL="0" indent="0">
              <a:buNone/>
            </a:pPr>
            <a:endParaRPr lang="zh-CN" altLang="en-US" sz="3200" dirty="0">
              <a:solidFill>
                <a:schemeClr val="tx1"/>
              </a:solidFill>
            </a:endParaRPr>
          </a:p>
          <a:p>
            <a:pPr marL="0" indent="0">
              <a:buNone/>
            </a:pPr>
            <a:r>
              <a:rPr lang="zh-CN" altLang="en-US" sz="3200" dirty="0">
                <a:solidFill>
                  <a:schemeClr val="tx1"/>
                </a:solidFill>
              </a:rPr>
              <a:t>      显然，两个关于</a:t>
            </a:r>
            <a:r>
              <a:rPr lang="en-US" altLang="zh-CN" sz="3200" dirty="0">
                <a:solidFill>
                  <a:schemeClr val="tx1"/>
                </a:solidFill>
              </a:rPr>
              <a:t>t</a:t>
            </a:r>
            <a:r>
              <a:rPr lang="zh-CN" altLang="en-US" sz="3200" dirty="0">
                <a:solidFill>
                  <a:schemeClr val="tx1"/>
                </a:solidFill>
              </a:rPr>
              <a:t>的函数经过卷积运算后仍然是关于</a:t>
            </a:r>
            <a:r>
              <a:rPr lang="en-US" altLang="zh-CN" sz="3200" dirty="0">
                <a:solidFill>
                  <a:schemeClr val="tx1"/>
                </a:solidFill>
              </a:rPr>
              <a:t>t</a:t>
            </a:r>
            <a:r>
              <a:rPr lang="zh-CN" altLang="en-US" sz="3200" dirty="0">
                <a:solidFill>
                  <a:schemeClr val="tx1"/>
                </a:solidFill>
              </a:rPr>
              <a:t>的函数。</a:t>
            </a:r>
          </a:p>
          <a:p>
            <a:pPr marL="0" indent="0">
              <a:buNone/>
            </a:pPr>
            <a:endParaRPr lang="zh-CN" altLang="en-US" sz="3200" dirty="0">
              <a:solidFill>
                <a:schemeClr val="tx1"/>
              </a:solidFill>
            </a:endParaRPr>
          </a:p>
        </p:txBody>
      </p:sp>
      <p:graphicFrame>
        <p:nvGraphicFramePr>
          <p:cNvPr id="4" name="Picture 295"/>
          <p:cNvGraphicFramePr>
            <a:graphicFrameLocks noChangeAspect="1"/>
          </p:cNvGraphicFramePr>
          <p:nvPr/>
        </p:nvGraphicFramePr>
        <p:xfrm>
          <a:off x="1013460" y="2047240"/>
          <a:ext cx="801370" cy="554990"/>
        </p:xfrm>
        <a:graphic>
          <a:graphicData uri="http://schemas.openxmlformats.org/presentationml/2006/ole">
            <mc:AlternateContent xmlns:mc="http://schemas.openxmlformats.org/markup-compatibility/2006">
              <mc:Choice xmlns:v="urn:schemas-microsoft-com:vml" Requires="v">
                <p:oleObj spid="_x0000_s28774" r:id="rId4" imgW="332105" imgH="229870" progId="Equation.DSMT4">
                  <p:embed/>
                </p:oleObj>
              </mc:Choice>
              <mc:Fallback>
                <p:oleObj r:id="rId4" imgW="332105" imgH="229870" progId="Equation.DSMT4">
                  <p:embed/>
                  <p:pic>
                    <p:nvPicPr>
                      <p:cNvPr id="0" name="图片 3075"/>
                      <p:cNvPicPr/>
                      <p:nvPr/>
                    </p:nvPicPr>
                    <p:blipFill>
                      <a:blip r:embed="rId5"/>
                      <a:stretch>
                        <a:fillRect/>
                      </a:stretch>
                    </p:blipFill>
                    <p:spPr>
                      <a:xfrm>
                        <a:off x="1013460" y="2047240"/>
                        <a:ext cx="801370" cy="554990"/>
                      </a:xfrm>
                      <a:prstGeom prst="rect">
                        <a:avLst/>
                      </a:prstGeom>
                      <a:noFill/>
                      <a:ln w="38100">
                        <a:noFill/>
                        <a:miter/>
                      </a:ln>
                    </p:spPr>
                  </p:pic>
                </p:oleObj>
              </mc:Fallback>
            </mc:AlternateContent>
          </a:graphicData>
        </a:graphic>
      </p:graphicFrame>
      <p:graphicFrame>
        <p:nvGraphicFramePr>
          <p:cNvPr id="5" name="Picture 296"/>
          <p:cNvGraphicFramePr>
            <a:graphicFrameLocks noChangeAspect="1"/>
          </p:cNvGraphicFramePr>
          <p:nvPr/>
        </p:nvGraphicFramePr>
        <p:xfrm>
          <a:off x="2233295" y="2047240"/>
          <a:ext cx="833120" cy="555625"/>
        </p:xfrm>
        <a:graphic>
          <a:graphicData uri="http://schemas.openxmlformats.org/presentationml/2006/ole">
            <mc:AlternateContent xmlns:mc="http://schemas.openxmlformats.org/markup-compatibility/2006">
              <mc:Choice xmlns:v="urn:schemas-microsoft-com:vml" Requires="v">
                <p:oleObj spid="_x0000_s28775" r:id="rId6" imgW="344805" imgH="229870" progId="Equation.DSMT4">
                  <p:embed/>
                </p:oleObj>
              </mc:Choice>
              <mc:Fallback>
                <p:oleObj r:id="rId6" imgW="344805" imgH="229870" progId="Equation.DSMT4">
                  <p:embed/>
                  <p:pic>
                    <p:nvPicPr>
                      <p:cNvPr id="0" name="图片 3"/>
                      <p:cNvPicPr/>
                      <p:nvPr/>
                    </p:nvPicPr>
                    <p:blipFill>
                      <a:blip r:embed="rId7"/>
                      <a:stretch>
                        <a:fillRect/>
                      </a:stretch>
                    </p:blipFill>
                    <p:spPr>
                      <a:xfrm>
                        <a:off x="2233295" y="2047240"/>
                        <a:ext cx="833120" cy="555625"/>
                      </a:xfrm>
                      <a:prstGeom prst="rect">
                        <a:avLst/>
                      </a:prstGeom>
                      <a:noFill/>
                      <a:ln w="38100">
                        <a:noFill/>
                        <a:miter/>
                      </a:ln>
                    </p:spPr>
                  </p:pic>
                </p:oleObj>
              </mc:Fallback>
            </mc:AlternateContent>
          </a:graphicData>
        </a:graphic>
      </p:graphicFrame>
      <p:graphicFrame>
        <p:nvGraphicFramePr>
          <p:cNvPr id="7" name="对象 -2147482380"/>
          <p:cNvGraphicFramePr>
            <a:graphicFrameLocks noChangeAspect="1"/>
          </p:cNvGraphicFramePr>
          <p:nvPr/>
        </p:nvGraphicFramePr>
        <p:xfrm>
          <a:off x="2498090" y="2765425"/>
          <a:ext cx="4147820" cy="842645"/>
        </p:xfrm>
        <a:graphic>
          <a:graphicData uri="http://schemas.openxmlformats.org/presentationml/2006/ole">
            <mc:AlternateContent xmlns:mc="http://schemas.openxmlformats.org/markup-compatibility/2006">
              <mc:Choice xmlns:v="urn:schemas-microsoft-com:vml" Requires="v">
                <p:oleObj spid="_x0000_s28776" r:id="rId8" imgW="1624965" imgH="330200" progId="Equation.DSMT4">
                  <p:embed/>
                </p:oleObj>
              </mc:Choice>
              <mc:Fallback>
                <p:oleObj r:id="rId8" imgW="1624965" imgH="330200" progId="Equation.DSMT4">
                  <p:embed/>
                  <p:pic>
                    <p:nvPicPr>
                      <p:cNvPr id="0" name="图片 4"/>
                      <p:cNvPicPr/>
                      <p:nvPr/>
                    </p:nvPicPr>
                    <p:blipFill>
                      <a:blip r:embed="rId9"/>
                      <a:stretch>
                        <a:fillRect/>
                      </a:stretch>
                    </p:blipFill>
                    <p:spPr>
                      <a:xfrm>
                        <a:off x="2498090" y="2765425"/>
                        <a:ext cx="4147820" cy="842645"/>
                      </a:xfrm>
                      <a:prstGeom prst="rect">
                        <a:avLst/>
                      </a:prstGeom>
                      <a:noFill/>
                      <a:ln w="38100">
                        <a:noFill/>
                        <a:miter/>
                      </a:ln>
                    </p:spPr>
                  </p:pic>
                </p:oleObj>
              </mc:Fallback>
            </mc:AlternateContent>
          </a:graphicData>
        </a:graphic>
      </p:graphicFrame>
      <p:graphicFrame>
        <p:nvGraphicFramePr>
          <p:cNvPr id="9" name="Picture 298"/>
          <p:cNvGraphicFramePr>
            <a:graphicFrameLocks noChangeAspect="1"/>
          </p:cNvGraphicFramePr>
          <p:nvPr/>
        </p:nvGraphicFramePr>
        <p:xfrm>
          <a:off x="2894965" y="4540250"/>
          <a:ext cx="3353435" cy="671195"/>
        </p:xfrm>
        <a:graphic>
          <a:graphicData uri="http://schemas.openxmlformats.org/presentationml/2006/ole">
            <mc:AlternateContent xmlns:mc="http://schemas.openxmlformats.org/markup-compatibility/2006">
              <mc:Choice xmlns:v="urn:schemas-microsoft-com:vml" Requires="v">
                <p:oleObj spid="_x0000_s28777" r:id="rId10" imgW="1146175" imgH="229235" progId="Equation.DSMT4">
                  <p:embed/>
                </p:oleObj>
              </mc:Choice>
              <mc:Fallback>
                <p:oleObj r:id="rId10" imgW="1146175" imgH="229235" progId="Equation.DSMT4">
                  <p:embed/>
                  <p:pic>
                    <p:nvPicPr>
                      <p:cNvPr id="0" name="图片 5"/>
                      <p:cNvPicPr/>
                      <p:nvPr/>
                    </p:nvPicPr>
                    <p:blipFill>
                      <a:blip r:embed="rId11"/>
                      <a:stretch>
                        <a:fillRect/>
                      </a:stretch>
                    </p:blipFill>
                    <p:spPr>
                      <a:xfrm>
                        <a:off x="2894965" y="4540250"/>
                        <a:ext cx="3353435" cy="67119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A2B77"/>
                </a:solidFill>
              </a:rPr>
              <a:t>思考：卷积的意义</a:t>
            </a:r>
          </a:p>
        </p:txBody>
      </p:sp>
      <p:sp>
        <p:nvSpPr>
          <p:cNvPr id="3" name="内容占位符 2"/>
          <p:cNvSpPr>
            <a:spLocks noGrp="1"/>
          </p:cNvSpPr>
          <p:nvPr>
            <p:ph idx="1"/>
          </p:nvPr>
        </p:nvSpPr>
        <p:spPr/>
        <p:txBody>
          <a:bodyPr/>
          <a:lstStyle/>
          <a:p>
            <a:pPr>
              <a:lnSpc>
                <a:spcPct val="150000"/>
              </a:lnSpc>
            </a:pPr>
            <a:r>
              <a:rPr lang="zh-CN" altLang="en-US" sz="2400" dirty="0"/>
              <a:t>卷积与傅里叶变换有着密切的关系。利用一点性质，即</a:t>
            </a:r>
            <a:r>
              <a:rPr lang="zh-CN" altLang="en-US" sz="2400" dirty="0">
                <a:solidFill>
                  <a:srgbClr val="0A2B77"/>
                </a:solidFill>
              </a:rPr>
              <a:t>两函数的傅里叶变换的乘积等于它们卷积后的傅里叶变换</a:t>
            </a:r>
            <a:r>
              <a:rPr lang="zh-CN" altLang="en-US" sz="2400" dirty="0"/>
              <a:t>，能使傅里叶分析中许多问题的处理得到简化。</a:t>
            </a:r>
            <a:endParaRPr lang="en-US" altLang="zh-CN" sz="2400" dirty="0"/>
          </a:p>
          <a:p>
            <a:pPr>
              <a:lnSpc>
                <a:spcPct val="150000"/>
              </a:lnSpc>
            </a:pPr>
            <a:r>
              <a:rPr lang="zh-CN" altLang="en-US" sz="2400" dirty="0">
                <a:solidFill>
                  <a:srgbClr val="0A2B77"/>
                </a:solidFill>
              </a:rPr>
              <a:t>卷积得到的函数</a:t>
            </a:r>
            <a:r>
              <a:rPr lang="en-US" altLang="zh-CN" sz="2400" dirty="0">
                <a:solidFill>
                  <a:srgbClr val="0A2B77"/>
                </a:solidFill>
              </a:rPr>
              <a:t>f*g</a:t>
            </a:r>
            <a:r>
              <a:rPr lang="zh-CN" altLang="en-US" sz="2400" dirty="0">
                <a:solidFill>
                  <a:srgbClr val="0A2B77"/>
                </a:solidFill>
              </a:rPr>
              <a:t>一般要比</a:t>
            </a:r>
            <a:r>
              <a:rPr lang="en-US" altLang="zh-CN" sz="2400" dirty="0">
                <a:solidFill>
                  <a:srgbClr val="0A2B77"/>
                </a:solidFill>
              </a:rPr>
              <a:t>f</a:t>
            </a:r>
            <a:r>
              <a:rPr lang="zh-CN" altLang="en-US" sz="2400" dirty="0">
                <a:solidFill>
                  <a:srgbClr val="0A2B77"/>
                </a:solidFill>
              </a:rPr>
              <a:t>和</a:t>
            </a:r>
            <a:r>
              <a:rPr lang="en-US" altLang="zh-CN" sz="2400" dirty="0">
                <a:solidFill>
                  <a:srgbClr val="0A2B77"/>
                </a:solidFill>
              </a:rPr>
              <a:t>g</a:t>
            </a:r>
            <a:r>
              <a:rPr lang="zh-CN" altLang="en-US" sz="2400" dirty="0">
                <a:solidFill>
                  <a:srgbClr val="0A2B77"/>
                </a:solidFill>
              </a:rPr>
              <a:t>都光滑</a:t>
            </a:r>
            <a:r>
              <a:rPr lang="zh-CN" altLang="en-US" sz="2400" dirty="0"/>
              <a:t>，特别当</a:t>
            </a:r>
            <a:r>
              <a:rPr lang="en-US" altLang="zh-CN" sz="2400" dirty="0"/>
              <a:t>g</a:t>
            </a:r>
            <a:r>
              <a:rPr lang="zh-CN" altLang="en-US" sz="2400" dirty="0"/>
              <a:t>为光滑函数，</a:t>
            </a:r>
            <a:r>
              <a:rPr lang="en-US" altLang="zh-CN" sz="2400" dirty="0"/>
              <a:t>f</a:t>
            </a:r>
            <a:r>
              <a:rPr lang="zh-CN" altLang="en-US" sz="2400" dirty="0"/>
              <a:t>为局部可积时，它们的卷积</a:t>
            </a:r>
            <a:r>
              <a:rPr lang="en-US" altLang="zh-CN" sz="2400" dirty="0"/>
              <a:t>f * g</a:t>
            </a:r>
            <a:r>
              <a:rPr lang="zh-CN" altLang="en-US" sz="2400" dirty="0"/>
              <a:t>也是光滑函数。利用这一性质，</a:t>
            </a:r>
            <a:r>
              <a:rPr lang="zh-CN" altLang="en-US" sz="2400" dirty="0">
                <a:solidFill>
                  <a:srgbClr val="0A2B77"/>
                </a:solidFill>
              </a:rPr>
              <a:t>对于任意的可积函数</a:t>
            </a:r>
            <a:r>
              <a:rPr lang="en-US" altLang="zh-CN" sz="2400" dirty="0">
                <a:solidFill>
                  <a:srgbClr val="0A2B77"/>
                </a:solidFill>
              </a:rPr>
              <a:t>f</a:t>
            </a:r>
            <a:r>
              <a:rPr lang="zh-CN" altLang="en-US" sz="2400" dirty="0">
                <a:solidFill>
                  <a:srgbClr val="0A2B77"/>
                </a:solidFill>
              </a:rPr>
              <a:t>，都可以简单地构造出一列逼近于</a:t>
            </a:r>
            <a:r>
              <a:rPr lang="en-US" altLang="zh-CN" sz="2400" dirty="0">
                <a:solidFill>
                  <a:srgbClr val="0A2B77"/>
                </a:solidFill>
              </a:rPr>
              <a:t>f</a:t>
            </a:r>
            <a:r>
              <a:rPr lang="zh-CN" altLang="en-US" sz="2400" dirty="0">
                <a:solidFill>
                  <a:srgbClr val="0A2B77"/>
                </a:solidFill>
              </a:rPr>
              <a:t>的光滑函数列</a:t>
            </a:r>
            <a:r>
              <a:rPr lang="en-US" altLang="zh-CN" sz="2400" dirty="0">
                <a:solidFill>
                  <a:srgbClr val="0A2B77"/>
                </a:solidFill>
              </a:rPr>
              <a:t>fs</a:t>
            </a:r>
            <a:r>
              <a:rPr lang="zh-CN" altLang="en-US" sz="2400" dirty="0">
                <a:solidFill>
                  <a:srgbClr val="0A2B77"/>
                </a:solidFill>
              </a:rPr>
              <a:t>，这种方法称为函数的光滑化或正则化。</a:t>
            </a:r>
            <a:endParaRPr lang="en-US" altLang="zh-CN" sz="2400" dirty="0">
              <a:solidFill>
                <a:srgbClr val="0A2B77"/>
              </a:solidFill>
            </a:endParaRPr>
          </a:p>
          <a:p>
            <a:endParaRPr lang="zh-CN" altLang="en-US" sz="24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1</a:t>
            </a:r>
            <a:r>
              <a:rPr lang="zh-CN" altLang="en-US" sz="3600" dirty="0"/>
              <a:t>) 卷积积分的图解法</a:t>
            </a:r>
          </a:p>
        </p:txBody>
      </p:sp>
      <p:sp>
        <p:nvSpPr>
          <p:cNvPr id="3" name="内容占位符 2"/>
          <p:cNvSpPr>
            <a:spLocks noGrp="1"/>
          </p:cNvSpPr>
          <p:nvPr>
            <p:ph idx="1"/>
          </p:nvPr>
        </p:nvSpPr>
        <p:spPr>
          <a:xfrm>
            <a:off x="502412" y="1245200"/>
            <a:ext cx="8139178" cy="5041355"/>
          </a:xfrm>
        </p:spPr>
        <p:txBody>
          <a:bodyPr/>
          <a:lstStyle/>
          <a:p>
            <a:pPr marL="0" indent="0">
              <a:lnSpc>
                <a:spcPct val="150000"/>
              </a:lnSpc>
              <a:spcAft>
                <a:spcPts val="0"/>
              </a:spcAft>
              <a:buNone/>
            </a:pPr>
            <a:r>
              <a:rPr lang="en-US" altLang="zh-CN" sz="3200" dirty="0"/>
              <a:t>      </a:t>
            </a:r>
            <a:r>
              <a:rPr lang="zh-CN" altLang="en-US" sz="3200" dirty="0">
                <a:solidFill>
                  <a:schemeClr val="tx1"/>
                </a:solidFill>
              </a:rPr>
              <a:t>当两个被积函数的</a:t>
            </a:r>
            <a:r>
              <a:rPr lang="zh-CN" altLang="en-US" sz="3200" b="1" spc="200" dirty="0">
                <a:gradFill>
                  <a:gsLst>
                    <a:gs pos="0">
                      <a:srgbClr val="012D86"/>
                    </a:gs>
                    <a:gs pos="100000">
                      <a:srgbClr val="0E2557"/>
                    </a:gs>
                  </a:gsLst>
                  <a:lin scaled="0"/>
                </a:gradFill>
              </a:rPr>
              <a:t>定义域为有限区间</a:t>
            </a:r>
            <a:r>
              <a:rPr lang="zh-CN" altLang="en-US" sz="3200" dirty="0">
                <a:solidFill>
                  <a:schemeClr val="tx1"/>
                </a:solidFill>
              </a:rPr>
              <a:t>时，可采用</a:t>
            </a:r>
            <a:r>
              <a:rPr lang="zh-CN" altLang="en-US" sz="3200" b="1" spc="200" dirty="0">
                <a:gradFill>
                  <a:gsLst>
                    <a:gs pos="0">
                      <a:srgbClr val="012D86"/>
                    </a:gs>
                    <a:gs pos="100000">
                      <a:srgbClr val="0E2557"/>
                    </a:gs>
                  </a:gsLst>
                  <a:lin scaled="0"/>
                </a:gradFill>
              </a:rPr>
              <a:t>图解法</a:t>
            </a:r>
            <a:r>
              <a:rPr lang="zh-CN" altLang="en-US" sz="3200" dirty="0">
                <a:solidFill>
                  <a:schemeClr val="tx1"/>
                </a:solidFill>
              </a:rPr>
              <a:t>简单的得到卷积结果，当定义域为</a:t>
            </a:r>
            <a:r>
              <a:rPr lang="zh-CN" altLang="en-US" sz="3200" dirty="0">
                <a:solidFill>
                  <a:srgbClr val="C00000"/>
                </a:solidFill>
              </a:rPr>
              <a:t>无限区间</a:t>
            </a:r>
            <a:r>
              <a:rPr lang="zh-CN" altLang="en-US" sz="3200" dirty="0">
                <a:solidFill>
                  <a:schemeClr val="tx1"/>
                </a:solidFill>
              </a:rPr>
              <a:t>时只能采用普通积分的方法进行卷积积分。图解法可以帮助我们从几何图形的角度更深入地理解卷积的概念。由卷积的定义式可以给出两个信号</a:t>
            </a:r>
          </a:p>
          <a:p>
            <a:pPr marL="0" indent="0">
              <a:lnSpc>
                <a:spcPct val="150000"/>
              </a:lnSpc>
              <a:spcAft>
                <a:spcPts val="0"/>
              </a:spcAft>
              <a:buNone/>
            </a:pPr>
            <a:r>
              <a:rPr lang="zh-CN" altLang="en-US" sz="3200" dirty="0">
                <a:solidFill>
                  <a:schemeClr val="tx1"/>
                </a:solidFill>
              </a:rPr>
              <a:t>      与      卷积的图解法如下：</a:t>
            </a:r>
          </a:p>
        </p:txBody>
      </p:sp>
      <p:graphicFrame>
        <p:nvGraphicFramePr>
          <p:cNvPr id="4" name="Picture 390"/>
          <p:cNvGraphicFramePr>
            <a:graphicFrameLocks noChangeAspect="1"/>
          </p:cNvGraphicFramePr>
          <p:nvPr/>
        </p:nvGraphicFramePr>
        <p:xfrm>
          <a:off x="667385" y="5829300"/>
          <a:ext cx="769620" cy="533400"/>
        </p:xfrm>
        <a:graphic>
          <a:graphicData uri="http://schemas.openxmlformats.org/presentationml/2006/ole">
            <mc:AlternateContent xmlns:mc="http://schemas.openxmlformats.org/markup-compatibility/2006">
              <mc:Choice xmlns:v="urn:schemas-microsoft-com:vml" Requires="v">
                <p:oleObj spid="_x0000_s29748" r:id="rId4" imgW="332105" imgH="229870" progId="Equation.DSMT4">
                  <p:embed/>
                </p:oleObj>
              </mc:Choice>
              <mc:Fallback>
                <p:oleObj r:id="rId4" imgW="332105" imgH="229870" progId="Equation.DSMT4">
                  <p:embed/>
                  <p:pic>
                    <p:nvPicPr>
                      <p:cNvPr id="0" name="Picture 390"/>
                      <p:cNvPicPr/>
                      <p:nvPr/>
                    </p:nvPicPr>
                    <p:blipFill>
                      <a:blip r:embed="rId5"/>
                      <a:stretch>
                        <a:fillRect/>
                      </a:stretch>
                    </p:blipFill>
                    <p:spPr>
                      <a:xfrm>
                        <a:off x="667385" y="5829300"/>
                        <a:ext cx="769620" cy="533400"/>
                      </a:xfrm>
                      <a:prstGeom prst="rect">
                        <a:avLst/>
                      </a:prstGeom>
                      <a:noFill/>
                      <a:ln w="38100">
                        <a:noFill/>
                        <a:miter/>
                      </a:ln>
                    </p:spPr>
                  </p:pic>
                </p:oleObj>
              </mc:Fallback>
            </mc:AlternateContent>
          </a:graphicData>
        </a:graphic>
      </p:graphicFrame>
      <p:graphicFrame>
        <p:nvGraphicFramePr>
          <p:cNvPr id="5" name="Picture 391"/>
          <p:cNvGraphicFramePr>
            <a:graphicFrameLocks noChangeAspect="1"/>
          </p:cNvGraphicFramePr>
          <p:nvPr/>
        </p:nvGraphicFramePr>
        <p:xfrm>
          <a:off x="1835150" y="5829300"/>
          <a:ext cx="800100" cy="534035"/>
        </p:xfrm>
        <a:graphic>
          <a:graphicData uri="http://schemas.openxmlformats.org/presentationml/2006/ole">
            <mc:AlternateContent xmlns:mc="http://schemas.openxmlformats.org/markup-compatibility/2006">
              <mc:Choice xmlns:v="urn:schemas-microsoft-com:vml" Requires="v">
                <p:oleObj spid="_x0000_s29749" r:id="rId6" imgW="344805" imgH="229870" progId="Equation.DSMT4">
                  <p:embed/>
                </p:oleObj>
              </mc:Choice>
              <mc:Fallback>
                <p:oleObj r:id="rId6" imgW="344805" imgH="229870" progId="Equation.DSMT4">
                  <p:embed/>
                  <p:pic>
                    <p:nvPicPr>
                      <p:cNvPr id="0" name="Picture 391"/>
                      <p:cNvPicPr/>
                      <p:nvPr/>
                    </p:nvPicPr>
                    <p:blipFill>
                      <a:blip r:embed="rId7"/>
                      <a:stretch>
                        <a:fillRect/>
                      </a:stretch>
                    </p:blipFill>
                    <p:spPr>
                      <a:xfrm>
                        <a:off x="1835150" y="5829300"/>
                        <a:ext cx="800100" cy="53403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7500" y="240665"/>
            <a:ext cx="8538210" cy="6352540"/>
          </a:xfrm>
        </p:spPr>
        <p:txBody>
          <a:bodyPr/>
          <a:lstStyle/>
          <a:p>
            <a:pPr marL="0" indent="0">
              <a:buNone/>
            </a:pPr>
            <a:r>
              <a:rPr lang="en-US" altLang="zh-CN" sz="3200" b="1" dirty="0">
                <a:solidFill>
                  <a:schemeClr val="tx1"/>
                </a:solidFill>
              </a:rPr>
              <a:t>(1)</a:t>
            </a:r>
            <a:r>
              <a:rPr lang="zh-CN" altLang="en-US" sz="3200" b="1" dirty="0">
                <a:solidFill>
                  <a:schemeClr val="tx1"/>
                </a:solidFill>
              </a:rPr>
              <a:t>变自变量为</a:t>
            </a:r>
            <a:r>
              <a:rPr lang="zh-CN" altLang="en-US" sz="3200" dirty="0">
                <a:solidFill>
                  <a:schemeClr val="tx1"/>
                </a:solidFill>
              </a:rPr>
              <a:t>   ：先把两个信号      和      的自变量变为   ，即       、      ；</a:t>
            </a:r>
          </a:p>
          <a:p>
            <a:pPr marL="0" indent="0">
              <a:buNone/>
            </a:pPr>
            <a:r>
              <a:rPr lang="en-US" altLang="zh-CN" sz="3200" b="1" dirty="0">
                <a:solidFill>
                  <a:schemeClr val="tx1"/>
                </a:solidFill>
              </a:rPr>
              <a:t>(2)</a:t>
            </a:r>
            <a:r>
              <a:rPr lang="en-US" altLang="zh-CN" sz="3200" b="1" dirty="0" err="1">
                <a:solidFill>
                  <a:schemeClr val="tx1"/>
                </a:solidFill>
              </a:rPr>
              <a:t>关于反褶：</a:t>
            </a:r>
            <a:r>
              <a:rPr lang="en-US" altLang="zh-CN" sz="3200" dirty="0" err="1">
                <a:solidFill>
                  <a:schemeClr val="tx1"/>
                </a:solidFill>
              </a:rPr>
              <a:t>选择图形简单的一个进行反褶，例如</a:t>
            </a:r>
            <a:r>
              <a:rPr lang="en-US" altLang="zh-CN" sz="3200" dirty="0">
                <a:solidFill>
                  <a:schemeClr val="tx1"/>
                </a:solidFill>
              </a:rPr>
              <a:t>       </a:t>
            </a:r>
            <a:r>
              <a:rPr lang="en-US" altLang="zh-CN" sz="3200" dirty="0" err="1">
                <a:solidFill>
                  <a:schemeClr val="tx1"/>
                </a:solidFill>
              </a:rPr>
              <a:t>关于</a:t>
            </a:r>
            <a:r>
              <a:rPr lang="en-US" altLang="zh-CN" sz="3200" dirty="0">
                <a:solidFill>
                  <a:schemeClr val="tx1"/>
                </a:solidFill>
              </a:rPr>
              <a:t>   </a:t>
            </a:r>
            <a:r>
              <a:rPr lang="en-US" altLang="zh-CN" sz="3200" dirty="0" err="1">
                <a:solidFill>
                  <a:schemeClr val="tx1"/>
                </a:solidFill>
              </a:rPr>
              <a:t>反褶得到</a:t>
            </a:r>
            <a:r>
              <a:rPr lang="en-US" altLang="zh-CN" sz="3200" dirty="0">
                <a:solidFill>
                  <a:schemeClr val="tx1"/>
                </a:solidFill>
              </a:rPr>
              <a:t>         ；</a:t>
            </a:r>
          </a:p>
          <a:p>
            <a:pPr marL="0" indent="0">
              <a:buNone/>
            </a:pPr>
            <a:r>
              <a:rPr lang="en-US" altLang="zh-CN" sz="3200" b="1" dirty="0">
                <a:solidFill>
                  <a:schemeClr val="tx1"/>
                </a:solidFill>
              </a:rPr>
              <a:t>(3)</a:t>
            </a:r>
            <a:r>
              <a:rPr lang="en-US" altLang="zh-CN" sz="3200" b="1" dirty="0" err="1">
                <a:solidFill>
                  <a:schemeClr val="tx1"/>
                </a:solidFill>
              </a:rPr>
              <a:t>平移</a:t>
            </a:r>
            <a:r>
              <a:rPr lang="en-US" altLang="zh-CN" sz="3200" b="1" dirty="0">
                <a:solidFill>
                  <a:schemeClr val="tx1"/>
                </a:solidFill>
              </a:rPr>
              <a:t>   </a:t>
            </a:r>
            <a:r>
              <a:rPr lang="en-US" altLang="zh-CN" sz="3200" dirty="0">
                <a:solidFill>
                  <a:schemeClr val="tx1"/>
                </a:solidFill>
              </a:rPr>
              <a:t>：将         </a:t>
            </a:r>
            <a:r>
              <a:rPr lang="en-US" altLang="zh-CN" sz="3200" dirty="0" err="1">
                <a:solidFill>
                  <a:schemeClr val="tx1"/>
                </a:solidFill>
              </a:rPr>
              <a:t>平移</a:t>
            </a:r>
            <a:r>
              <a:rPr lang="en-US" altLang="zh-CN" sz="3200" dirty="0">
                <a:solidFill>
                  <a:schemeClr val="tx1"/>
                </a:solidFill>
              </a:rPr>
              <a:t>   </a:t>
            </a:r>
            <a:r>
              <a:rPr lang="en-US" altLang="zh-CN" sz="3200" dirty="0" err="1">
                <a:solidFill>
                  <a:schemeClr val="tx1"/>
                </a:solidFill>
              </a:rPr>
              <a:t>得到</a:t>
            </a:r>
            <a:r>
              <a:rPr lang="en-US" altLang="zh-CN" sz="3200" dirty="0">
                <a:solidFill>
                  <a:schemeClr val="tx1"/>
                </a:solidFill>
              </a:rPr>
              <a:t>                </a:t>
            </a:r>
          </a:p>
          <a:p>
            <a:pPr marL="0" indent="0">
              <a:buNone/>
            </a:pPr>
            <a:endParaRPr lang="en-US" altLang="zh-CN" dirty="0">
              <a:solidFill>
                <a:schemeClr val="tx1"/>
              </a:solidFill>
            </a:endParaRPr>
          </a:p>
          <a:p>
            <a:pPr marL="0" indent="0">
              <a:buNone/>
            </a:pPr>
            <a:r>
              <a:rPr lang="en-US" altLang="zh-CN" sz="3200" b="1" dirty="0">
                <a:solidFill>
                  <a:schemeClr val="tx1"/>
                </a:solidFill>
              </a:rPr>
              <a:t>(4)</a:t>
            </a:r>
            <a:r>
              <a:rPr lang="en-US" altLang="zh-CN" sz="3200" b="1" dirty="0" err="1">
                <a:solidFill>
                  <a:schemeClr val="tx1"/>
                </a:solidFill>
              </a:rPr>
              <a:t>两信号相乘</a:t>
            </a:r>
            <a:r>
              <a:rPr lang="en-US" altLang="zh-CN" sz="3200" dirty="0">
                <a:solidFill>
                  <a:schemeClr val="tx1"/>
                </a:solidFill>
              </a:rPr>
              <a:t>：</a:t>
            </a:r>
            <a:r>
              <a:rPr sz="3200" dirty="0">
                <a:solidFill>
                  <a:schemeClr val="tx1"/>
                </a:solidFill>
              </a:rPr>
              <a:t>将</a:t>
            </a:r>
            <a:r>
              <a:rPr lang="en-US" altLang="zh-CN" sz="3200" dirty="0">
                <a:solidFill>
                  <a:schemeClr val="tx1"/>
                </a:solidFill>
              </a:rPr>
              <a:t>           与       得</a:t>
            </a:r>
          </a:p>
          <a:p>
            <a:pPr marL="0" indent="0">
              <a:buNone/>
            </a:pPr>
            <a:endParaRPr lang="en-US" altLang="zh-CN" sz="1400" dirty="0">
              <a:solidFill>
                <a:schemeClr val="tx1"/>
              </a:solidFill>
            </a:endParaRPr>
          </a:p>
          <a:p>
            <a:pPr marL="0" indent="0">
              <a:buNone/>
            </a:pPr>
            <a:r>
              <a:rPr lang="en-US" altLang="zh-CN" sz="3200" b="1" dirty="0">
                <a:solidFill>
                  <a:schemeClr val="tx1"/>
                </a:solidFill>
              </a:rPr>
              <a:t>(5)</a:t>
            </a:r>
            <a:r>
              <a:rPr lang="en-US" altLang="zh-CN" sz="3200" b="1" dirty="0" err="1">
                <a:solidFill>
                  <a:schemeClr val="tx1"/>
                </a:solidFill>
              </a:rPr>
              <a:t>积分：</a:t>
            </a:r>
            <a:r>
              <a:rPr lang="en-US" altLang="zh-CN" sz="3200" dirty="0" err="1">
                <a:solidFill>
                  <a:schemeClr val="tx1"/>
                </a:solidFill>
              </a:rPr>
              <a:t>对</a:t>
            </a:r>
            <a:r>
              <a:rPr lang="en-US" altLang="zh-CN" sz="3200" dirty="0">
                <a:solidFill>
                  <a:schemeClr val="tx1"/>
                </a:solidFill>
              </a:rPr>
              <a:t>    </a:t>
            </a:r>
            <a:r>
              <a:rPr lang="en-US" altLang="zh-CN" sz="3200" dirty="0" err="1">
                <a:solidFill>
                  <a:schemeClr val="tx1"/>
                </a:solidFill>
              </a:rPr>
              <a:t>进行积分有</a:t>
            </a:r>
            <a:r>
              <a:rPr lang="en-US" altLang="zh-CN" sz="3200" dirty="0">
                <a:solidFill>
                  <a:schemeClr val="tx1"/>
                </a:solidFill>
              </a:rPr>
              <a:t>            ，      </a:t>
            </a:r>
            <a:r>
              <a:rPr lang="en-US" altLang="zh-CN" sz="3200" dirty="0" err="1">
                <a:solidFill>
                  <a:schemeClr val="tx1"/>
                </a:solidFill>
              </a:rPr>
              <a:t>这就得到</a:t>
            </a:r>
            <a:r>
              <a:rPr lang="en-US" altLang="zh-CN" sz="3200" dirty="0">
                <a:solidFill>
                  <a:schemeClr val="tx1"/>
                </a:solidFill>
              </a:rPr>
              <a:t>      。</a:t>
            </a:r>
          </a:p>
        </p:txBody>
      </p:sp>
      <p:graphicFrame>
        <p:nvGraphicFramePr>
          <p:cNvPr id="2" name="Picture 392"/>
          <p:cNvGraphicFramePr>
            <a:graphicFrameLocks noChangeAspect="1"/>
          </p:cNvGraphicFramePr>
          <p:nvPr/>
        </p:nvGraphicFramePr>
        <p:xfrm>
          <a:off x="3067685" y="351155"/>
          <a:ext cx="521335" cy="574040"/>
        </p:xfrm>
        <a:graphic>
          <a:graphicData uri="http://schemas.openxmlformats.org/presentationml/2006/ole">
            <mc:AlternateContent xmlns:mc="http://schemas.openxmlformats.org/markup-compatibility/2006">
              <mc:Choice xmlns:v="urn:schemas-microsoft-com:vml" Requires="v">
                <p:oleObj spid="_x0000_s31222" r:id="rId4" imgW="128905" imgH="141605" progId="Equation.DSMT4">
                  <p:embed/>
                </p:oleObj>
              </mc:Choice>
              <mc:Fallback>
                <p:oleObj r:id="rId4" imgW="128905" imgH="141605" progId="Equation.DSMT4">
                  <p:embed/>
                  <p:pic>
                    <p:nvPicPr>
                      <p:cNvPr id="0" name="Picture 392"/>
                      <p:cNvPicPr/>
                      <p:nvPr/>
                    </p:nvPicPr>
                    <p:blipFill>
                      <a:blip r:embed="rId5"/>
                      <a:stretch>
                        <a:fillRect/>
                      </a:stretch>
                    </p:blipFill>
                    <p:spPr>
                      <a:xfrm>
                        <a:off x="3067685" y="351155"/>
                        <a:ext cx="521335" cy="574040"/>
                      </a:xfrm>
                      <a:prstGeom prst="rect">
                        <a:avLst/>
                      </a:prstGeom>
                      <a:noFill/>
                      <a:ln w="38100">
                        <a:noFill/>
                        <a:miter/>
                      </a:ln>
                    </p:spPr>
                  </p:pic>
                </p:oleObj>
              </mc:Fallback>
            </mc:AlternateContent>
          </a:graphicData>
        </a:graphic>
      </p:graphicFrame>
      <p:graphicFrame>
        <p:nvGraphicFramePr>
          <p:cNvPr id="4" name="Picture 393"/>
          <p:cNvGraphicFramePr>
            <a:graphicFrameLocks noChangeAspect="1"/>
          </p:cNvGraphicFramePr>
          <p:nvPr/>
        </p:nvGraphicFramePr>
        <p:xfrm>
          <a:off x="6431280" y="344170"/>
          <a:ext cx="838200" cy="581025"/>
        </p:xfrm>
        <a:graphic>
          <a:graphicData uri="http://schemas.openxmlformats.org/presentationml/2006/ole">
            <mc:AlternateContent xmlns:mc="http://schemas.openxmlformats.org/markup-compatibility/2006">
              <mc:Choice xmlns:v="urn:schemas-microsoft-com:vml" Requires="v">
                <p:oleObj spid="_x0000_s31223" r:id="rId6" imgW="332105" imgH="229870" progId="Equation.DSMT4">
                  <p:embed/>
                </p:oleObj>
              </mc:Choice>
              <mc:Fallback>
                <p:oleObj r:id="rId6" imgW="332105" imgH="229870" progId="Equation.DSMT4">
                  <p:embed/>
                  <p:pic>
                    <p:nvPicPr>
                      <p:cNvPr id="0" name="Picture 393"/>
                      <p:cNvPicPr/>
                      <p:nvPr/>
                    </p:nvPicPr>
                    <p:blipFill>
                      <a:blip r:embed="rId7"/>
                      <a:stretch>
                        <a:fillRect/>
                      </a:stretch>
                    </p:blipFill>
                    <p:spPr>
                      <a:xfrm>
                        <a:off x="6431280" y="344170"/>
                        <a:ext cx="838200" cy="581025"/>
                      </a:xfrm>
                      <a:prstGeom prst="rect">
                        <a:avLst/>
                      </a:prstGeom>
                      <a:noFill/>
                      <a:ln w="38100">
                        <a:noFill/>
                        <a:miter/>
                      </a:ln>
                    </p:spPr>
                  </p:pic>
                </p:oleObj>
              </mc:Fallback>
            </mc:AlternateContent>
          </a:graphicData>
        </a:graphic>
      </p:graphicFrame>
      <p:graphicFrame>
        <p:nvGraphicFramePr>
          <p:cNvPr id="6" name="Picture 394"/>
          <p:cNvGraphicFramePr>
            <a:graphicFrameLocks noChangeAspect="1"/>
          </p:cNvGraphicFramePr>
          <p:nvPr/>
        </p:nvGraphicFramePr>
        <p:xfrm>
          <a:off x="7679690" y="351155"/>
          <a:ext cx="860425" cy="574040"/>
        </p:xfrm>
        <a:graphic>
          <a:graphicData uri="http://schemas.openxmlformats.org/presentationml/2006/ole">
            <mc:AlternateContent xmlns:mc="http://schemas.openxmlformats.org/markup-compatibility/2006">
              <mc:Choice xmlns:v="urn:schemas-microsoft-com:vml" Requires="v">
                <p:oleObj spid="_x0000_s31224" r:id="rId8" imgW="344805" imgH="229870" progId="Equation.DSMT4">
                  <p:embed/>
                </p:oleObj>
              </mc:Choice>
              <mc:Fallback>
                <p:oleObj r:id="rId8" imgW="344805" imgH="229870" progId="Equation.DSMT4">
                  <p:embed/>
                  <p:pic>
                    <p:nvPicPr>
                      <p:cNvPr id="0" name="Picture 394"/>
                      <p:cNvPicPr/>
                      <p:nvPr/>
                    </p:nvPicPr>
                    <p:blipFill>
                      <a:blip r:embed="rId9"/>
                      <a:stretch>
                        <a:fillRect/>
                      </a:stretch>
                    </p:blipFill>
                    <p:spPr>
                      <a:xfrm>
                        <a:off x="7679690" y="351155"/>
                        <a:ext cx="860425" cy="574040"/>
                      </a:xfrm>
                      <a:prstGeom prst="rect">
                        <a:avLst/>
                      </a:prstGeom>
                      <a:noFill/>
                      <a:ln w="38100">
                        <a:noFill/>
                        <a:miter/>
                      </a:ln>
                    </p:spPr>
                  </p:pic>
                </p:oleObj>
              </mc:Fallback>
            </mc:AlternateContent>
          </a:graphicData>
        </a:graphic>
      </p:graphicFrame>
      <p:graphicFrame>
        <p:nvGraphicFramePr>
          <p:cNvPr id="8" name="Picture 392"/>
          <p:cNvGraphicFramePr>
            <a:graphicFrameLocks noChangeAspect="1"/>
          </p:cNvGraphicFramePr>
          <p:nvPr/>
        </p:nvGraphicFramePr>
        <p:xfrm>
          <a:off x="2947670" y="991870"/>
          <a:ext cx="521335" cy="574040"/>
        </p:xfrm>
        <a:graphic>
          <a:graphicData uri="http://schemas.openxmlformats.org/presentationml/2006/ole">
            <mc:AlternateContent xmlns:mc="http://schemas.openxmlformats.org/markup-compatibility/2006">
              <mc:Choice xmlns:v="urn:schemas-microsoft-com:vml" Requires="v">
                <p:oleObj spid="_x0000_s31225" r:id="rId10" imgW="128905" imgH="141605" progId="Equation.DSMT4">
                  <p:embed/>
                </p:oleObj>
              </mc:Choice>
              <mc:Fallback>
                <p:oleObj r:id="rId10" imgW="128905" imgH="141605" progId="Equation.DSMT4">
                  <p:embed/>
                  <p:pic>
                    <p:nvPicPr>
                      <p:cNvPr id="0" name="Picture 392"/>
                      <p:cNvPicPr/>
                      <p:nvPr/>
                    </p:nvPicPr>
                    <p:blipFill>
                      <a:blip r:embed="rId5"/>
                      <a:stretch>
                        <a:fillRect/>
                      </a:stretch>
                    </p:blipFill>
                    <p:spPr>
                      <a:xfrm>
                        <a:off x="2947670" y="991870"/>
                        <a:ext cx="521335" cy="574040"/>
                      </a:xfrm>
                      <a:prstGeom prst="rect">
                        <a:avLst/>
                      </a:prstGeom>
                      <a:noFill/>
                      <a:ln w="38100">
                        <a:noFill/>
                        <a:miter/>
                      </a:ln>
                    </p:spPr>
                  </p:pic>
                </p:oleObj>
              </mc:Fallback>
            </mc:AlternateContent>
          </a:graphicData>
        </a:graphic>
      </p:graphicFrame>
      <p:graphicFrame>
        <p:nvGraphicFramePr>
          <p:cNvPr id="10" name="Picture 396"/>
          <p:cNvGraphicFramePr>
            <a:graphicFrameLocks noChangeAspect="1"/>
          </p:cNvGraphicFramePr>
          <p:nvPr/>
        </p:nvGraphicFramePr>
        <p:xfrm>
          <a:off x="4267200" y="991870"/>
          <a:ext cx="892810" cy="574040"/>
        </p:xfrm>
        <a:graphic>
          <a:graphicData uri="http://schemas.openxmlformats.org/presentationml/2006/ole">
            <mc:AlternateContent xmlns:mc="http://schemas.openxmlformats.org/markup-compatibility/2006">
              <mc:Choice xmlns:v="urn:schemas-microsoft-com:vml" Requires="v">
                <p:oleObj spid="_x0000_s31226" r:id="rId11" imgW="357505" imgH="229870" progId="Equation.DSMT4">
                  <p:embed/>
                </p:oleObj>
              </mc:Choice>
              <mc:Fallback>
                <p:oleObj r:id="rId11" imgW="357505" imgH="229870" progId="Equation.DSMT4">
                  <p:embed/>
                  <p:pic>
                    <p:nvPicPr>
                      <p:cNvPr id="0" name="Picture 396"/>
                      <p:cNvPicPr/>
                      <p:nvPr/>
                    </p:nvPicPr>
                    <p:blipFill>
                      <a:blip r:embed="rId12"/>
                      <a:stretch>
                        <a:fillRect/>
                      </a:stretch>
                    </p:blipFill>
                    <p:spPr>
                      <a:xfrm>
                        <a:off x="4267200" y="991870"/>
                        <a:ext cx="892810" cy="574040"/>
                      </a:xfrm>
                      <a:prstGeom prst="rect">
                        <a:avLst/>
                      </a:prstGeom>
                      <a:noFill/>
                      <a:ln w="38100">
                        <a:noFill/>
                        <a:miter/>
                      </a:ln>
                    </p:spPr>
                  </p:pic>
                </p:oleObj>
              </mc:Fallback>
            </mc:AlternateContent>
          </a:graphicData>
        </a:graphic>
      </p:graphicFrame>
      <p:graphicFrame>
        <p:nvGraphicFramePr>
          <p:cNvPr id="12" name="Picture 397"/>
          <p:cNvGraphicFramePr>
            <a:graphicFrameLocks noChangeAspect="1"/>
          </p:cNvGraphicFramePr>
          <p:nvPr/>
        </p:nvGraphicFramePr>
        <p:xfrm>
          <a:off x="5403850" y="991870"/>
          <a:ext cx="924560" cy="574040"/>
        </p:xfrm>
        <a:graphic>
          <a:graphicData uri="http://schemas.openxmlformats.org/presentationml/2006/ole">
            <mc:AlternateContent xmlns:mc="http://schemas.openxmlformats.org/markup-compatibility/2006">
              <mc:Choice xmlns:v="urn:schemas-microsoft-com:vml" Requires="v">
                <p:oleObj spid="_x0000_s31227" r:id="rId13" imgW="370840" imgH="229870" progId="Equation.DSMT4">
                  <p:embed/>
                </p:oleObj>
              </mc:Choice>
              <mc:Fallback>
                <p:oleObj r:id="rId13" imgW="370840" imgH="229870" progId="Equation.DSMT4">
                  <p:embed/>
                  <p:pic>
                    <p:nvPicPr>
                      <p:cNvPr id="0" name="Picture 397"/>
                      <p:cNvPicPr/>
                      <p:nvPr/>
                    </p:nvPicPr>
                    <p:blipFill>
                      <a:blip r:embed="rId14"/>
                      <a:stretch>
                        <a:fillRect/>
                      </a:stretch>
                    </p:blipFill>
                    <p:spPr>
                      <a:xfrm>
                        <a:off x="5403850" y="991870"/>
                        <a:ext cx="924560" cy="574040"/>
                      </a:xfrm>
                      <a:prstGeom prst="rect">
                        <a:avLst/>
                      </a:prstGeom>
                      <a:noFill/>
                      <a:ln w="38100">
                        <a:noFill/>
                        <a:miter/>
                      </a:ln>
                    </p:spPr>
                  </p:pic>
                </p:oleObj>
              </mc:Fallback>
            </mc:AlternateContent>
          </a:graphicData>
        </a:graphic>
      </p:graphicFrame>
      <p:graphicFrame>
        <p:nvGraphicFramePr>
          <p:cNvPr id="14" name="Picture 399"/>
          <p:cNvGraphicFramePr>
            <a:graphicFrameLocks noChangeAspect="1"/>
          </p:cNvGraphicFramePr>
          <p:nvPr/>
        </p:nvGraphicFramePr>
        <p:xfrm>
          <a:off x="1250950" y="2382520"/>
          <a:ext cx="924560" cy="574040"/>
        </p:xfrm>
        <a:graphic>
          <a:graphicData uri="http://schemas.openxmlformats.org/presentationml/2006/ole">
            <mc:AlternateContent xmlns:mc="http://schemas.openxmlformats.org/markup-compatibility/2006">
              <mc:Choice xmlns:v="urn:schemas-microsoft-com:vml" Requires="v">
                <p:oleObj spid="_x0000_s31228" r:id="rId15" imgW="370840" imgH="229870" progId="Equation.DSMT4">
                  <p:embed/>
                </p:oleObj>
              </mc:Choice>
              <mc:Fallback>
                <p:oleObj r:id="rId15" imgW="370840" imgH="229870" progId="Equation.DSMT4">
                  <p:embed/>
                  <p:pic>
                    <p:nvPicPr>
                      <p:cNvPr id="0" name="Picture 399"/>
                      <p:cNvPicPr/>
                      <p:nvPr/>
                    </p:nvPicPr>
                    <p:blipFill>
                      <a:blip r:embed="rId14"/>
                      <a:stretch>
                        <a:fillRect/>
                      </a:stretch>
                    </p:blipFill>
                    <p:spPr>
                      <a:xfrm>
                        <a:off x="1250950" y="2382520"/>
                        <a:ext cx="924560" cy="574040"/>
                      </a:xfrm>
                      <a:prstGeom prst="rect">
                        <a:avLst/>
                      </a:prstGeom>
                      <a:noFill/>
                      <a:ln w="38100">
                        <a:noFill/>
                        <a:miter/>
                      </a:ln>
                    </p:spPr>
                  </p:pic>
                </p:oleObj>
              </mc:Fallback>
            </mc:AlternateContent>
          </a:graphicData>
        </a:graphic>
      </p:graphicFrame>
      <p:graphicFrame>
        <p:nvGraphicFramePr>
          <p:cNvPr id="16" name="Picture 392"/>
          <p:cNvGraphicFramePr>
            <a:graphicFrameLocks noChangeAspect="1"/>
          </p:cNvGraphicFramePr>
          <p:nvPr/>
        </p:nvGraphicFramePr>
        <p:xfrm>
          <a:off x="2947670" y="2382520"/>
          <a:ext cx="521335" cy="574040"/>
        </p:xfrm>
        <a:graphic>
          <a:graphicData uri="http://schemas.openxmlformats.org/presentationml/2006/ole">
            <mc:AlternateContent xmlns:mc="http://schemas.openxmlformats.org/markup-compatibility/2006">
              <mc:Choice xmlns:v="urn:schemas-microsoft-com:vml" Requires="v">
                <p:oleObj spid="_x0000_s31229" r:id="rId16" imgW="128905" imgH="141605" progId="Equation.DSMT4">
                  <p:embed/>
                </p:oleObj>
              </mc:Choice>
              <mc:Fallback>
                <p:oleObj r:id="rId16" imgW="128905" imgH="141605" progId="Equation.DSMT4">
                  <p:embed/>
                  <p:pic>
                    <p:nvPicPr>
                      <p:cNvPr id="0" name="Picture 392"/>
                      <p:cNvPicPr/>
                      <p:nvPr/>
                    </p:nvPicPr>
                    <p:blipFill>
                      <a:blip r:embed="rId5"/>
                      <a:stretch>
                        <a:fillRect/>
                      </a:stretch>
                    </p:blipFill>
                    <p:spPr>
                      <a:xfrm>
                        <a:off x="2947670" y="2382520"/>
                        <a:ext cx="521335" cy="574040"/>
                      </a:xfrm>
                      <a:prstGeom prst="rect">
                        <a:avLst/>
                      </a:prstGeom>
                      <a:noFill/>
                      <a:ln w="38100">
                        <a:noFill/>
                        <a:miter/>
                      </a:ln>
                    </p:spPr>
                  </p:pic>
                </p:oleObj>
              </mc:Fallback>
            </mc:AlternateContent>
          </a:graphicData>
        </a:graphic>
      </p:graphicFrame>
      <p:graphicFrame>
        <p:nvGraphicFramePr>
          <p:cNvPr id="18" name="Picture 401"/>
          <p:cNvGraphicFramePr>
            <a:graphicFrameLocks noChangeAspect="1"/>
          </p:cNvGraphicFramePr>
          <p:nvPr/>
        </p:nvGraphicFramePr>
        <p:xfrm>
          <a:off x="5160010" y="2382520"/>
          <a:ext cx="1148080" cy="574040"/>
        </p:xfrm>
        <a:graphic>
          <a:graphicData uri="http://schemas.openxmlformats.org/presentationml/2006/ole">
            <mc:AlternateContent xmlns:mc="http://schemas.openxmlformats.org/markup-compatibility/2006">
              <mc:Choice xmlns:v="urn:schemas-microsoft-com:vml" Requires="v">
                <p:oleObj spid="_x0000_s31230" r:id="rId17" imgW="459740" imgH="229870" progId="Equation.DSMT4">
                  <p:embed/>
                </p:oleObj>
              </mc:Choice>
              <mc:Fallback>
                <p:oleObj r:id="rId17" imgW="459740" imgH="229870" progId="Equation.DSMT4">
                  <p:embed/>
                  <p:pic>
                    <p:nvPicPr>
                      <p:cNvPr id="0" name="Picture 401"/>
                      <p:cNvPicPr/>
                      <p:nvPr/>
                    </p:nvPicPr>
                    <p:blipFill>
                      <a:blip r:embed="rId18"/>
                      <a:stretch>
                        <a:fillRect/>
                      </a:stretch>
                    </p:blipFill>
                    <p:spPr>
                      <a:xfrm>
                        <a:off x="5160010" y="2382520"/>
                        <a:ext cx="1148080" cy="574040"/>
                      </a:xfrm>
                      <a:prstGeom prst="rect">
                        <a:avLst/>
                      </a:prstGeom>
                      <a:noFill/>
                      <a:ln w="38100">
                        <a:noFill/>
                        <a:miter/>
                      </a:ln>
                    </p:spPr>
                  </p:pic>
                </p:oleObj>
              </mc:Fallback>
            </mc:AlternateContent>
          </a:graphicData>
        </a:graphic>
      </p:graphicFrame>
      <p:graphicFrame>
        <p:nvGraphicFramePr>
          <p:cNvPr id="20" name="对象 -2147482328"/>
          <p:cNvGraphicFramePr>
            <a:graphicFrameLocks noChangeAspect="1"/>
          </p:cNvGraphicFramePr>
          <p:nvPr/>
        </p:nvGraphicFramePr>
        <p:xfrm>
          <a:off x="1838960" y="3126105"/>
          <a:ext cx="336550" cy="581025"/>
        </p:xfrm>
        <a:graphic>
          <a:graphicData uri="http://schemas.openxmlformats.org/presentationml/2006/ole">
            <mc:AlternateContent xmlns:mc="http://schemas.openxmlformats.org/markup-compatibility/2006">
              <mc:Choice xmlns:v="urn:schemas-microsoft-com:vml" Requires="v">
                <p:oleObj spid="_x0000_s31231" r:id="rId19" imgW="88265" imgH="151765" progId="Equation.DSMT4">
                  <p:embed/>
                </p:oleObj>
              </mc:Choice>
              <mc:Fallback>
                <p:oleObj r:id="rId19" imgW="88265" imgH="151765" progId="Equation.DSMT4">
                  <p:embed/>
                  <p:pic>
                    <p:nvPicPr>
                      <p:cNvPr id="0" name="对象 -2147482328"/>
                      <p:cNvPicPr/>
                      <p:nvPr/>
                    </p:nvPicPr>
                    <p:blipFill>
                      <a:blip r:embed="rId20"/>
                      <a:stretch>
                        <a:fillRect/>
                      </a:stretch>
                    </p:blipFill>
                    <p:spPr>
                      <a:xfrm>
                        <a:off x="1838960" y="3126105"/>
                        <a:ext cx="336550" cy="581025"/>
                      </a:xfrm>
                      <a:prstGeom prst="rect">
                        <a:avLst/>
                      </a:prstGeom>
                      <a:noFill/>
                      <a:ln w="38100">
                        <a:noFill/>
                        <a:miter/>
                      </a:ln>
                    </p:spPr>
                  </p:pic>
                </p:oleObj>
              </mc:Fallback>
            </mc:AlternateContent>
          </a:graphicData>
        </a:graphic>
      </p:graphicFrame>
      <p:graphicFrame>
        <p:nvGraphicFramePr>
          <p:cNvPr id="22" name="Picture 403"/>
          <p:cNvGraphicFramePr>
            <a:graphicFrameLocks noChangeAspect="1"/>
          </p:cNvGraphicFramePr>
          <p:nvPr/>
        </p:nvGraphicFramePr>
        <p:xfrm>
          <a:off x="3099435" y="3126105"/>
          <a:ext cx="1162050" cy="581025"/>
        </p:xfrm>
        <a:graphic>
          <a:graphicData uri="http://schemas.openxmlformats.org/presentationml/2006/ole">
            <mc:AlternateContent xmlns:mc="http://schemas.openxmlformats.org/markup-compatibility/2006">
              <mc:Choice xmlns:v="urn:schemas-microsoft-com:vml" Requires="v">
                <p:oleObj spid="_x0000_s31232" r:id="rId21" imgW="459740" imgH="229870" progId="Equation.DSMT4">
                  <p:embed/>
                </p:oleObj>
              </mc:Choice>
              <mc:Fallback>
                <p:oleObj r:id="rId21" imgW="459740" imgH="229870" progId="Equation.DSMT4">
                  <p:embed/>
                  <p:pic>
                    <p:nvPicPr>
                      <p:cNvPr id="0" name="Picture 403"/>
                      <p:cNvPicPr/>
                      <p:nvPr/>
                    </p:nvPicPr>
                    <p:blipFill>
                      <a:blip r:embed="rId18"/>
                      <a:stretch>
                        <a:fillRect/>
                      </a:stretch>
                    </p:blipFill>
                    <p:spPr>
                      <a:xfrm>
                        <a:off x="3099435" y="3126105"/>
                        <a:ext cx="1162050" cy="581025"/>
                      </a:xfrm>
                      <a:prstGeom prst="rect">
                        <a:avLst/>
                      </a:prstGeom>
                      <a:noFill/>
                      <a:ln w="38100">
                        <a:noFill/>
                        <a:miter/>
                      </a:ln>
                    </p:spPr>
                  </p:pic>
                </p:oleObj>
              </mc:Fallback>
            </mc:AlternateContent>
          </a:graphicData>
        </a:graphic>
      </p:graphicFrame>
      <p:graphicFrame>
        <p:nvGraphicFramePr>
          <p:cNvPr id="24" name="对象 -2147482326"/>
          <p:cNvGraphicFramePr>
            <a:graphicFrameLocks noChangeAspect="1"/>
          </p:cNvGraphicFramePr>
          <p:nvPr/>
        </p:nvGraphicFramePr>
        <p:xfrm>
          <a:off x="5107305" y="3126105"/>
          <a:ext cx="336550" cy="581025"/>
        </p:xfrm>
        <a:graphic>
          <a:graphicData uri="http://schemas.openxmlformats.org/presentationml/2006/ole">
            <mc:AlternateContent xmlns:mc="http://schemas.openxmlformats.org/markup-compatibility/2006">
              <mc:Choice xmlns:v="urn:schemas-microsoft-com:vml" Requires="v">
                <p:oleObj spid="_x0000_s31233" r:id="rId22" imgW="88265" imgH="151765" progId="Equation.DSMT4">
                  <p:embed/>
                </p:oleObj>
              </mc:Choice>
              <mc:Fallback>
                <p:oleObj r:id="rId22" imgW="88265" imgH="151765" progId="Equation.DSMT4">
                  <p:embed/>
                  <p:pic>
                    <p:nvPicPr>
                      <p:cNvPr id="0" name="对象 -2147482326"/>
                      <p:cNvPicPr/>
                      <p:nvPr/>
                    </p:nvPicPr>
                    <p:blipFill>
                      <a:blip r:embed="rId23"/>
                      <a:stretch>
                        <a:fillRect/>
                      </a:stretch>
                    </p:blipFill>
                    <p:spPr>
                      <a:xfrm>
                        <a:off x="5107305" y="3126105"/>
                        <a:ext cx="336550" cy="581025"/>
                      </a:xfrm>
                      <a:prstGeom prst="rect">
                        <a:avLst/>
                      </a:prstGeom>
                      <a:noFill/>
                      <a:ln w="38100">
                        <a:noFill/>
                        <a:miter/>
                      </a:ln>
                    </p:spPr>
                  </p:pic>
                </p:oleObj>
              </mc:Fallback>
            </mc:AlternateContent>
          </a:graphicData>
        </a:graphic>
      </p:graphicFrame>
      <p:graphicFrame>
        <p:nvGraphicFramePr>
          <p:cNvPr id="26" name="对象 -2147482325"/>
          <p:cNvGraphicFramePr>
            <a:graphicFrameLocks noChangeAspect="1"/>
          </p:cNvGraphicFramePr>
          <p:nvPr/>
        </p:nvGraphicFramePr>
        <p:xfrm>
          <a:off x="6328410" y="3126105"/>
          <a:ext cx="1839595" cy="584200"/>
        </p:xfrm>
        <a:graphic>
          <a:graphicData uri="http://schemas.openxmlformats.org/presentationml/2006/ole">
            <mc:AlternateContent xmlns:mc="http://schemas.openxmlformats.org/markup-compatibility/2006">
              <mc:Choice xmlns:v="urn:schemas-microsoft-com:vml" Requires="v">
                <p:oleObj spid="_x0000_s31234" r:id="rId24" imgW="1371600" imgH="228600" progId="Equation.DSMT4">
                  <p:embed/>
                </p:oleObj>
              </mc:Choice>
              <mc:Fallback>
                <p:oleObj r:id="rId24" imgW="1371600" imgH="228600" progId="Equation.DSMT4">
                  <p:embed/>
                  <p:pic>
                    <p:nvPicPr>
                      <p:cNvPr id="0" name="对象 -2147482325"/>
                      <p:cNvPicPr/>
                      <p:nvPr/>
                    </p:nvPicPr>
                    <p:blipFill>
                      <a:blip r:embed="rId25"/>
                      <a:srcRect r="47222" b="-546"/>
                      <a:stretch>
                        <a:fillRect/>
                      </a:stretch>
                    </p:blipFill>
                    <p:spPr>
                      <a:xfrm>
                        <a:off x="6328410" y="3126105"/>
                        <a:ext cx="1839595" cy="584200"/>
                      </a:xfrm>
                      <a:prstGeom prst="rect">
                        <a:avLst/>
                      </a:prstGeom>
                      <a:noFill/>
                      <a:ln w="38100">
                        <a:noFill/>
                        <a:miter/>
                      </a:ln>
                    </p:spPr>
                  </p:pic>
                </p:oleObj>
              </mc:Fallback>
            </mc:AlternateContent>
          </a:graphicData>
        </a:graphic>
      </p:graphicFrame>
      <p:graphicFrame>
        <p:nvGraphicFramePr>
          <p:cNvPr id="28" name="对象 27"/>
          <p:cNvGraphicFramePr>
            <a:graphicFrameLocks noChangeAspect="1"/>
          </p:cNvGraphicFramePr>
          <p:nvPr/>
        </p:nvGraphicFramePr>
        <p:xfrm>
          <a:off x="2680335" y="3710305"/>
          <a:ext cx="1673225" cy="591185"/>
        </p:xfrm>
        <a:graphic>
          <a:graphicData uri="http://schemas.openxmlformats.org/presentationml/2006/ole">
            <mc:AlternateContent xmlns:mc="http://schemas.openxmlformats.org/markup-compatibility/2006">
              <mc:Choice xmlns:v="urn:schemas-microsoft-com:vml" Requires="v">
                <p:oleObj spid="_x0000_s31235" r:id="rId26" imgW="1371600" imgH="228600" progId="Equation.DSMT4">
                  <p:embed/>
                </p:oleObj>
              </mc:Choice>
              <mc:Fallback>
                <p:oleObj r:id="rId26" imgW="1371600" imgH="228600" progId="Equation.DSMT4">
                  <p:embed/>
                  <p:pic>
                    <p:nvPicPr>
                      <p:cNvPr id="0" name="对象 27"/>
                      <p:cNvPicPr/>
                      <p:nvPr/>
                    </p:nvPicPr>
                    <p:blipFill>
                      <a:blip r:embed="rId25"/>
                      <a:srcRect l="51995" b="-1749"/>
                      <a:stretch>
                        <a:fillRect/>
                      </a:stretch>
                    </p:blipFill>
                    <p:spPr>
                      <a:xfrm>
                        <a:off x="2680335" y="3710305"/>
                        <a:ext cx="1673225" cy="591185"/>
                      </a:xfrm>
                      <a:prstGeom prst="rect">
                        <a:avLst/>
                      </a:prstGeom>
                      <a:noFill/>
                      <a:ln w="38100">
                        <a:noFill/>
                        <a:miter/>
                      </a:ln>
                    </p:spPr>
                  </p:pic>
                </p:oleObj>
              </mc:Fallback>
            </mc:AlternateContent>
          </a:graphicData>
        </a:graphic>
      </p:graphicFrame>
      <p:graphicFrame>
        <p:nvGraphicFramePr>
          <p:cNvPr id="30" name="对象 -2147482324"/>
          <p:cNvGraphicFramePr>
            <a:graphicFrameLocks noChangeAspect="1"/>
          </p:cNvGraphicFramePr>
          <p:nvPr/>
        </p:nvGraphicFramePr>
        <p:xfrm>
          <a:off x="3914140" y="4301490"/>
          <a:ext cx="1410970" cy="591820"/>
        </p:xfrm>
        <a:graphic>
          <a:graphicData uri="http://schemas.openxmlformats.org/presentationml/2006/ole">
            <mc:AlternateContent xmlns:mc="http://schemas.openxmlformats.org/markup-compatibility/2006">
              <mc:Choice xmlns:v="urn:schemas-microsoft-com:vml" Requires="v">
                <p:oleObj spid="_x0000_s31236" r:id="rId27" imgW="546100" imgH="228600" progId="Equation.DSMT4">
                  <p:embed/>
                </p:oleObj>
              </mc:Choice>
              <mc:Fallback>
                <p:oleObj r:id="rId27" imgW="546100" imgH="228600" progId="Equation.DSMT4">
                  <p:embed/>
                  <p:pic>
                    <p:nvPicPr>
                      <p:cNvPr id="0" name="对象 -2147482324"/>
                      <p:cNvPicPr/>
                      <p:nvPr/>
                    </p:nvPicPr>
                    <p:blipFill>
                      <a:blip r:embed="rId28"/>
                      <a:stretch>
                        <a:fillRect/>
                      </a:stretch>
                    </p:blipFill>
                    <p:spPr>
                      <a:xfrm>
                        <a:off x="3914140" y="4301490"/>
                        <a:ext cx="1410970" cy="591820"/>
                      </a:xfrm>
                      <a:prstGeom prst="rect">
                        <a:avLst/>
                      </a:prstGeom>
                      <a:noFill/>
                      <a:ln w="38100">
                        <a:noFill/>
                        <a:miter/>
                      </a:ln>
                    </p:spPr>
                  </p:pic>
                </p:oleObj>
              </mc:Fallback>
            </mc:AlternateContent>
          </a:graphicData>
        </a:graphic>
      </p:graphicFrame>
      <p:graphicFrame>
        <p:nvGraphicFramePr>
          <p:cNvPr id="32" name="Picture 407"/>
          <p:cNvGraphicFramePr>
            <a:graphicFrameLocks noChangeAspect="1"/>
          </p:cNvGraphicFramePr>
          <p:nvPr/>
        </p:nvGraphicFramePr>
        <p:xfrm>
          <a:off x="5765800" y="4301490"/>
          <a:ext cx="921385" cy="592455"/>
        </p:xfrm>
        <a:graphic>
          <a:graphicData uri="http://schemas.openxmlformats.org/presentationml/2006/ole">
            <mc:AlternateContent xmlns:mc="http://schemas.openxmlformats.org/markup-compatibility/2006">
              <mc:Choice xmlns:v="urn:schemas-microsoft-com:vml" Requires="v">
                <p:oleObj spid="_x0000_s31237" r:id="rId29" imgW="357505" imgH="229870" progId="Equation.DSMT4">
                  <p:embed/>
                </p:oleObj>
              </mc:Choice>
              <mc:Fallback>
                <p:oleObj r:id="rId29" imgW="357505" imgH="229870" progId="Equation.DSMT4">
                  <p:embed/>
                  <p:pic>
                    <p:nvPicPr>
                      <p:cNvPr id="0" name="Picture 407"/>
                      <p:cNvPicPr/>
                      <p:nvPr/>
                    </p:nvPicPr>
                    <p:blipFill>
                      <a:blip r:embed="rId12"/>
                      <a:stretch>
                        <a:fillRect/>
                      </a:stretch>
                    </p:blipFill>
                    <p:spPr>
                      <a:xfrm>
                        <a:off x="5765800" y="4301490"/>
                        <a:ext cx="921385" cy="592455"/>
                      </a:xfrm>
                      <a:prstGeom prst="rect">
                        <a:avLst/>
                      </a:prstGeom>
                      <a:noFill/>
                      <a:ln w="38100">
                        <a:noFill/>
                        <a:miter/>
                      </a:ln>
                    </p:spPr>
                  </p:pic>
                </p:oleObj>
              </mc:Fallback>
            </mc:AlternateContent>
          </a:graphicData>
        </a:graphic>
      </p:graphicFrame>
      <p:graphicFrame>
        <p:nvGraphicFramePr>
          <p:cNvPr id="34" name="对象 -2147482322"/>
          <p:cNvGraphicFramePr>
            <a:graphicFrameLocks noChangeAspect="1"/>
          </p:cNvGraphicFramePr>
          <p:nvPr/>
        </p:nvGraphicFramePr>
        <p:xfrm>
          <a:off x="3485515" y="4893945"/>
          <a:ext cx="2201545" cy="591820"/>
        </p:xfrm>
        <a:graphic>
          <a:graphicData uri="http://schemas.openxmlformats.org/presentationml/2006/ole">
            <mc:AlternateContent xmlns:mc="http://schemas.openxmlformats.org/markup-compatibility/2006">
              <mc:Choice xmlns:v="urn:schemas-microsoft-com:vml" Requires="v">
                <p:oleObj spid="_x0000_s31238" r:id="rId30" imgW="850265" imgH="228600" progId="Equation.DSMT4">
                  <p:embed/>
                </p:oleObj>
              </mc:Choice>
              <mc:Fallback>
                <p:oleObj r:id="rId30" imgW="850265" imgH="228600" progId="Equation.DSMT4">
                  <p:embed/>
                  <p:pic>
                    <p:nvPicPr>
                      <p:cNvPr id="0" name="对象 -2147482322"/>
                      <p:cNvPicPr/>
                      <p:nvPr/>
                    </p:nvPicPr>
                    <p:blipFill>
                      <a:blip r:embed="rId31"/>
                      <a:stretch>
                        <a:fillRect/>
                      </a:stretch>
                    </p:blipFill>
                    <p:spPr>
                      <a:xfrm>
                        <a:off x="3485515" y="4893945"/>
                        <a:ext cx="2201545" cy="591820"/>
                      </a:xfrm>
                      <a:prstGeom prst="rect">
                        <a:avLst/>
                      </a:prstGeom>
                      <a:noFill/>
                      <a:ln w="38100">
                        <a:noFill/>
                        <a:miter/>
                      </a:ln>
                    </p:spPr>
                  </p:pic>
                </p:oleObj>
              </mc:Fallback>
            </mc:AlternateContent>
          </a:graphicData>
        </a:graphic>
      </p:graphicFrame>
      <p:graphicFrame>
        <p:nvGraphicFramePr>
          <p:cNvPr id="36" name="Picture 392"/>
          <p:cNvGraphicFramePr>
            <a:graphicFrameLocks noChangeAspect="1"/>
          </p:cNvGraphicFramePr>
          <p:nvPr/>
        </p:nvGraphicFramePr>
        <p:xfrm>
          <a:off x="2680335" y="5507355"/>
          <a:ext cx="521335" cy="574040"/>
        </p:xfrm>
        <a:graphic>
          <a:graphicData uri="http://schemas.openxmlformats.org/presentationml/2006/ole">
            <mc:AlternateContent xmlns:mc="http://schemas.openxmlformats.org/markup-compatibility/2006">
              <mc:Choice xmlns:v="urn:schemas-microsoft-com:vml" Requires="v">
                <p:oleObj spid="_x0000_s31239" r:id="rId32" imgW="128905" imgH="141605" progId="Equation.DSMT4">
                  <p:embed/>
                </p:oleObj>
              </mc:Choice>
              <mc:Fallback>
                <p:oleObj r:id="rId32" imgW="128905" imgH="141605" progId="Equation.DSMT4">
                  <p:embed/>
                  <p:pic>
                    <p:nvPicPr>
                      <p:cNvPr id="0" name="Picture 392"/>
                      <p:cNvPicPr/>
                      <p:nvPr/>
                    </p:nvPicPr>
                    <p:blipFill>
                      <a:blip r:embed="rId5"/>
                      <a:stretch>
                        <a:fillRect/>
                      </a:stretch>
                    </p:blipFill>
                    <p:spPr>
                      <a:xfrm>
                        <a:off x="2680335" y="5507355"/>
                        <a:ext cx="521335" cy="574040"/>
                      </a:xfrm>
                      <a:prstGeom prst="rect">
                        <a:avLst/>
                      </a:prstGeom>
                      <a:noFill/>
                      <a:ln w="38100">
                        <a:noFill/>
                        <a:miter/>
                      </a:ln>
                    </p:spPr>
                  </p:pic>
                </p:oleObj>
              </mc:Fallback>
            </mc:AlternateContent>
          </a:graphicData>
        </a:graphic>
      </p:graphicFrame>
      <p:graphicFrame>
        <p:nvGraphicFramePr>
          <p:cNvPr id="38" name="对象 -2147482320"/>
          <p:cNvGraphicFramePr>
            <a:graphicFrameLocks noChangeAspect="1"/>
          </p:cNvGraphicFramePr>
          <p:nvPr/>
        </p:nvGraphicFramePr>
        <p:xfrm>
          <a:off x="5325110" y="5399405"/>
          <a:ext cx="2839720" cy="768985"/>
        </p:xfrm>
        <a:graphic>
          <a:graphicData uri="http://schemas.openxmlformats.org/presentationml/2006/ole">
            <mc:AlternateContent xmlns:mc="http://schemas.openxmlformats.org/markup-compatibility/2006">
              <mc:Choice xmlns:v="urn:schemas-microsoft-com:vml" Requires="v">
                <p:oleObj spid="_x0000_s31240" r:id="rId33" imgW="1218565" imgH="330200" progId="Equation.DSMT4">
                  <p:embed/>
                </p:oleObj>
              </mc:Choice>
              <mc:Fallback>
                <p:oleObj r:id="rId33" imgW="1218565" imgH="330200" progId="Equation.DSMT4">
                  <p:embed/>
                  <p:pic>
                    <p:nvPicPr>
                      <p:cNvPr id="0" name="对象 -2147482320"/>
                      <p:cNvPicPr/>
                      <p:nvPr/>
                    </p:nvPicPr>
                    <p:blipFill>
                      <a:blip r:embed="rId34"/>
                      <a:stretch>
                        <a:fillRect/>
                      </a:stretch>
                    </p:blipFill>
                    <p:spPr>
                      <a:xfrm>
                        <a:off x="5325110" y="5399405"/>
                        <a:ext cx="2839720" cy="768985"/>
                      </a:xfrm>
                      <a:prstGeom prst="rect">
                        <a:avLst/>
                      </a:prstGeom>
                      <a:noFill/>
                      <a:ln w="38100">
                        <a:noFill/>
                        <a:miter/>
                      </a:ln>
                    </p:spPr>
                  </p:pic>
                </p:oleObj>
              </mc:Fallback>
            </mc:AlternateContent>
          </a:graphicData>
        </a:graphic>
      </p:graphicFrame>
      <p:graphicFrame>
        <p:nvGraphicFramePr>
          <p:cNvPr id="40" name="对象 -2147482319"/>
          <p:cNvGraphicFramePr>
            <a:graphicFrameLocks noChangeAspect="1"/>
          </p:cNvGraphicFramePr>
          <p:nvPr/>
        </p:nvGraphicFramePr>
        <p:xfrm>
          <a:off x="1641475" y="6139815"/>
          <a:ext cx="820420" cy="547370"/>
        </p:xfrm>
        <a:graphic>
          <a:graphicData uri="http://schemas.openxmlformats.org/presentationml/2006/ole">
            <mc:AlternateContent xmlns:mc="http://schemas.openxmlformats.org/markup-compatibility/2006">
              <mc:Choice xmlns:v="urn:schemas-microsoft-com:vml" Requires="v">
                <p:oleObj spid="_x0000_s31241" r:id="rId35" imgW="304800" imgH="203200" progId="Equation.DSMT4">
                  <p:embed/>
                </p:oleObj>
              </mc:Choice>
              <mc:Fallback>
                <p:oleObj r:id="rId35" imgW="304800" imgH="203200" progId="Equation.DSMT4">
                  <p:embed/>
                  <p:pic>
                    <p:nvPicPr>
                      <p:cNvPr id="0" name="对象 -2147482319"/>
                      <p:cNvPicPr/>
                      <p:nvPr/>
                    </p:nvPicPr>
                    <p:blipFill>
                      <a:blip r:embed="rId36"/>
                      <a:stretch>
                        <a:fillRect/>
                      </a:stretch>
                    </p:blipFill>
                    <p:spPr>
                      <a:xfrm>
                        <a:off x="1641475" y="6139815"/>
                        <a:ext cx="820420" cy="54737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up)">
                                      <p:cBhvr>
                                        <p:cTn id="30" dur="500"/>
                                        <p:tgtEl>
                                          <p:spTgt spid="3">
                                            <p:txEl>
                                              <p:pRg st="1" end="1"/>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up)">
                                      <p:cBhvr>
                                        <p:cTn id="36" dur="500"/>
                                        <p:tgtEl>
                                          <p:spTgt spid="16"/>
                                        </p:tgtEl>
                                      </p:cBhvr>
                                    </p:animEffect>
                                  </p:childTnLst>
                                </p:cTn>
                              </p:par>
                              <p:par>
                                <p:cTn id="37" presetID="22" presetClass="entr" presetSubtype="1"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wipe(up)">
                                      <p:cBhvr>
                                        <p:cTn id="44" dur="500"/>
                                        <p:tgtEl>
                                          <p:spTgt spid="3">
                                            <p:txEl>
                                              <p:pRg st="2" end="2"/>
                                            </p:txEl>
                                          </p:spTgt>
                                        </p:tgtEl>
                                      </p:cBhvr>
                                    </p:animEffect>
                                  </p:childTnLst>
                                </p:cTn>
                              </p:par>
                              <p:par>
                                <p:cTn id="45" presetID="22" presetClass="entr" presetSubtype="1"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par>
                                <p:cTn id="48" presetID="22" presetClass="entr" presetSubtype="1"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up)">
                                      <p:cBhvr>
                                        <p:cTn id="50" dur="500"/>
                                        <p:tgtEl>
                                          <p:spTgt spid="22"/>
                                        </p:tgtEl>
                                      </p:cBhvr>
                                    </p:animEffect>
                                  </p:childTnLst>
                                </p:cTn>
                              </p:par>
                              <p:par>
                                <p:cTn id="51" presetID="22" presetClass="entr" presetSubtype="1"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up)">
                                      <p:cBhvr>
                                        <p:cTn id="53" dur="500"/>
                                        <p:tgtEl>
                                          <p:spTgt spid="24"/>
                                        </p:tgtEl>
                                      </p:cBhvr>
                                    </p:animEffect>
                                  </p:childTnLst>
                                </p:cTn>
                              </p:par>
                              <p:par>
                                <p:cTn id="54" presetID="22" presetClass="entr" presetSubtype="1"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up)">
                                      <p:cBhvr>
                                        <p:cTn id="56" dur="500"/>
                                        <p:tgtEl>
                                          <p:spTgt spid="26"/>
                                        </p:tgtEl>
                                      </p:cBhvr>
                                    </p:animEffect>
                                  </p:childTnLst>
                                </p:cTn>
                              </p:par>
                              <p:par>
                                <p:cTn id="57" presetID="22" presetClass="entr" presetSubtype="1"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up)">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wipe(up)">
                                      <p:cBhvr>
                                        <p:cTn id="64" dur="500"/>
                                        <p:tgtEl>
                                          <p:spTgt spid="3">
                                            <p:txEl>
                                              <p:pRg st="4" end="4"/>
                                            </p:txEl>
                                          </p:spTgt>
                                        </p:tgtEl>
                                      </p:cBhvr>
                                    </p:animEffect>
                                  </p:childTnLst>
                                </p:cTn>
                              </p:par>
                              <p:par>
                                <p:cTn id="65" presetID="22" presetClass="entr" presetSubtype="1"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up)">
                                      <p:cBhvr>
                                        <p:cTn id="67" dur="500"/>
                                        <p:tgtEl>
                                          <p:spTgt spid="30"/>
                                        </p:tgtEl>
                                      </p:cBhvr>
                                    </p:animEffect>
                                  </p:childTnLst>
                                </p:cTn>
                              </p:par>
                              <p:par>
                                <p:cTn id="68" presetID="22" presetClass="entr" presetSubtype="1"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up)">
                                      <p:cBhvr>
                                        <p:cTn id="70" dur="500"/>
                                        <p:tgtEl>
                                          <p:spTgt spid="32"/>
                                        </p:tgtEl>
                                      </p:cBhvr>
                                    </p:animEffect>
                                  </p:childTnLst>
                                </p:cTn>
                              </p:par>
                              <p:par>
                                <p:cTn id="71" presetID="22" presetClass="entr" presetSubtype="1"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up)">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3">
                                            <p:txEl>
                                              <p:pRg st="6" end="6"/>
                                            </p:txEl>
                                          </p:spTgt>
                                        </p:tgtEl>
                                        <p:attrNameLst>
                                          <p:attrName>style.visibility</p:attrName>
                                        </p:attrNameLst>
                                      </p:cBhvr>
                                      <p:to>
                                        <p:strVal val="visible"/>
                                      </p:to>
                                    </p:set>
                                    <p:animEffect transition="in" filter="wipe(up)">
                                      <p:cBhvr>
                                        <p:cTn id="78" dur="500"/>
                                        <p:tgtEl>
                                          <p:spTgt spid="3">
                                            <p:txEl>
                                              <p:pRg st="6" end="6"/>
                                            </p:txEl>
                                          </p:spTgt>
                                        </p:tgtEl>
                                      </p:cBhvr>
                                    </p:animEffect>
                                  </p:childTnLst>
                                </p:cTn>
                              </p:par>
                              <p:par>
                                <p:cTn id="79" presetID="22" presetClass="entr" presetSubtype="1"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up)">
                                      <p:cBhvr>
                                        <p:cTn id="81" dur="500"/>
                                        <p:tgtEl>
                                          <p:spTgt spid="36"/>
                                        </p:tgtEl>
                                      </p:cBhvr>
                                    </p:animEffect>
                                  </p:childTnLst>
                                </p:cTn>
                              </p:par>
                              <p:par>
                                <p:cTn id="82" presetID="22" presetClass="entr" presetSubtype="1" fill="hold"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up)">
                                      <p:cBhvr>
                                        <p:cTn id="84" dur="500"/>
                                        <p:tgtEl>
                                          <p:spTgt spid="38"/>
                                        </p:tgtEl>
                                      </p:cBhvr>
                                    </p:animEffect>
                                  </p:childTnLst>
                                </p:cTn>
                              </p:par>
                              <p:par>
                                <p:cTn id="85" presetID="22" presetClass="entr" presetSubtype="1"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up)">
                                      <p:cBhvr>
                                        <p:cTn id="8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8620" y="466725"/>
            <a:ext cx="8366760" cy="5924550"/>
          </a:xfrm>
        </p:spPr>
        <p:txBody>
          <a:bodyPr/>
          <a:lstStyle/>
          <a:p>
            <a:pPr marL="0" indent="0">
              <a:buNone/>
            </a:pPr>
            <a:r>
              <a:rPr lang="en-US" altLang="zh-CN" sz="3200" dirty="0">
                <a:solidFill>
                  <a:schemeClr val="tx1"/>
                </a:solidFill>
              </a:rPr>
              <a:t>      </a:t>
            </a:r>
            <a:r>
              <a:rPr lang="zh-CN" altLang="en-US" sz="3200" dirty="0">
                <a:solidFill>
                  <a:schemeClr val="tx1"/>
                </a:solidFill>
              </a:rPr>
              <a:t>在积分过程中，实际积分限根据具体的被积函数的不同而不尽相同，还需要进行</a:t>
            </a:r>
            <a:r>
              <a:rPr lang="zh-CN" altLang="en-US" sz="3200" b="1" spc="200" dirty="0">
                <a:gradFill>
                  <a:gsLst>
                    <a:gs pos="0">
                      <a:srgbClr val="012D86"/>
                    </a:gs>
                    <a:gs pos="100000">
                      <a:srgbClr val="0E2557"/>
                    </a:gs>
                  </a:gsLst>
                  <a:lin scaled="0"/>
                </a:gradFill>
              </a:rPr>
              <a:t>分段积分</a:t>
            </a:r>
            <a:r>
              <a:rPr lang="zh-CN" altLang="en-US" sz="3200" dirty="0">
                <a:solidFill>
                  <a:schemeClr val="tx1"/>
                </a:solidFill>
              </a:rPr>
              <a:t>。一般来说，按照从左向右平移的次序，可以将其分为五段，即两个被积函数</a:t>
            </a:r>
            <a:r>
              <a:rPr lang="zh-CN" altLang="en-US" sz="3200" b="1" spc="200" dirty="0">
                <a:gradFill>
                  <a:gsLst>
                    <a:gs pos="0">
                      <a:srgbClr val="012D86"/>
                    </a:gs>
                    <a:gs pos="100000">
                      <a:srgbClr val="0E2557"/>
                    </a:gs>
                  </a:gsLst>
                  <a:lin scaled="0"/>
                </a:gradFill>
              </a:rPr>
              <a:t>不相交、部分相交、全部相交、部分相交</a:t>
            </a:r>
            <a:r>
              <a:rPr lang="zh-CN" altLang="en-US" sz="3200" dirty="0">
                <a:solidFill>
                  <a:schemeClr val="tx1"/>
                </a:solidFill>
              </a:rPr>
              <a:t>以及</a:t>
            </a:r>
            <a:r>
              <a:rPr lang="zh-CN" altLang="en-US" sz="3200" b="1" spc="200" dirty="0">
                <a:gradFill>
                  <a:gsLst>
                    <a:gs pos="0">
                      <a:srgbClr val="012D86"/>
                    </a:gs>
                    <a:gs pos="100000">
                      <a:srgbClr val="0E2557"/>
                    </a:gs>
                  </a:gsLst>
                  <a:lin scaled="0"/>
                </a:gradFill>
              </a:rPr>
              <a:t>不相交</a:t>
            </a:r>
            <a:r>
              <a:rPr lang="zh-CN" altLang="en-US" sz="3200" dirty="0">
                <a:solidFill>
                  <a:schemeClr val="tx1"/>
                </a:solidFill>
              </a:rPr>
              <a:t>，分别确定每个段的参变量</a:t>
            </a:r>
            <a:r>
              <a:rPr lang="en-US" altLang="zh-CN" sz="3200" i="1" dirty="0">
                <a:solidFill>
                  <a:schemeClr val="tx1"/>
                </a:solidFill>
              </a:rPr>
              <a:t>t</a:t>
            </a:r>
            <a:r>
              <a:rPr lang="zh-CN" altLang="en-US" sz="3200" dirty="0">
                <a:solidFill>
                  <a:schemeClr val="tx1"/>
                </a:solidFill>
              </a:rPr>
              <a:t>的范围，进而通过图形观察确定各段的</a:t>
            </a:r>
            <a:r>
              <a:rPr lang="zh-CN" altLang="en-US" sz="3200" b="1" spc="200" dirty="0">
                <a:gradFill>
                  <a:gsLst>
                    <a:gs pos="0">
                      <a:srgbClr val="012D86"/>
                    </a:gs>
                    <a:gs pos="100000">
                      <a:srgbClr val="0E2557"/>
                    </a:gs>
                  </a:gsLst>
                  <a:lin scaled="0"/>
                </a:gradFill>
              </a:rPr>
              <a:t>积分限</a:t>
            </a:r>
            <a:r>
              <a:rPr lang="zh-CN" altLang="en-US" sz="3200" dirty="0">
                <a:solidFill>
                  <a:schemeClr val="tx1"/>
                </a:solidFill>
              </a:rPr>
              <a:t>（就是图形的交集部分），计算出每个段的积分结果。</a:t>
            </a:r>
          </a:p>
        </p:txBody>
      </p:sp>
    </p:spTree>
    <p:custDataLst>
      <p:tags r:id="rId1"/>
    </p:custDataLst>
  </p:cSld>
  <p:clrMapOvr>
    <a:masterClrMapping/>
  </p:clrMapOvr>
  <p:transition>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468630"/>
            <a:ext cx="8139430" cy="5868670"/>
          </a:xfrm>
        </p:spPr>
        <p:txBody>
          <a:bodyPr/>
          <a:lstStyle/>
          <a:p>
            <a:pPr marL="0" indent="0">
              <a:lnSpc>
                <a:spcPct val="140000"/>
              </a:lnSpc>
              <a:buNone/>
            </a:pPr>
            <a:r>
              <a:rPr lang="zh-CN" altLang="en-US" sz="3200" b="1">
                <a:solidFill>
                  <a:schemeClr val="tx1"/>
                </a:solidFill>
              </a:rPr>
              <a:t>例：</a:t>
            </a:r>
            <a:r>
              <a:rPr lang="zh-CN" altLang="en-US">
                <a:solidFill>
                  <a:schemeClr val="tx1"/>
                </a:solidFill>
              </a:rPr>
              <a:t> </a:t>
            </a:r>
            <a:r>
              <a:rPr lang="zh-CN" altLang="en-US" sz="3200">
                <a:solidFill>
                  <a:schemeClr val="tx1"/>
                </a:solidFill>
              </a:rPr>
              <a:t>用图解法求如图所示两矩形脉冲信号的卷积                      。</a:t>
            </a:r>
          </a:p>
        </p:txBody>
      </p:sp>
      <p:graphicFrame>
        <p:nvGraphicFramePr>
          <p:cNvPr id="2" name="对象 -2147482317"/>
          <p:cNvGraphicFramePr>
            <a:graphicFrameLocks noChangeAspect="1"/>
          </p:cNvGraphicFramePr>
          <p:nvPr/>
        </p:nvGraphicFramePr>
        <p:xfrm>
          <a:off x="1886585" y="1395730"/>
          <a:ext cx="2902585" cy="568960"/>
        </p:xfrm>
        <a:graphic>
          <a:graphicData uri="http://schemas.openxmlformats.org/presentationml/2006/ole">
            <mc:AlternateContent xmlns:mc="http://schemas.openxmlformats.org/markup-compatibility/2006">
              <mc:Choice xmlns:v="urn:schemas-microsoft-com:vml" Requires="v">
                <p:oleObj spid="_x0000_s31871" r:id="rId4" imgW="1143000" imgH="228600" progId="Equation.DSMT4">
                  <p:embed/>
                </p:oleObj>
              </mc:Choice>
              <mc:Fallback>
                <p:oleObj r:id="rId4" imgW="1143000" imgH="228600" progId="Equation.DSMT4">
                  <p:embed/>
                  <p:pic>
                    <p:nvPicPr>
                      <p:cNvPr id="0" name="对象 -2147482317"/>
                      <p:cNvPicPr/>
                      <p:nvPr/>
                    </p:nvPicPr>
                    <p:blipFill>
                      <a:blip r:embed="rId5"/>
                      <a:stretch>
                        <a:fillRect/>
                      </a:stretch>
                    </p:blipFill>
                    <p:spPr>
                      <a:xfrm>
                        <a:off x="1886585" y="1395730"/>
                        <a:ext cx="2902585" cy="568960"/>
                      </a:xfrm>
                      <a:prstGeom prst="rect">
                        <a:avLst/>
                      </a:prstGeom>
                      <a:noFill/>
                      <a:ln w="38100">
                        <a:noFill/>
                        <a:miter/>
                      </a:ln>
                    </p:spPr>
                  </p:pic>
                </p:oleObj>
              </mc:Fallback>
            </mc:AlternateContent>
          </a:graphicData>
        </a:graphic>
      </p:graphicFrame>
      <p:graphicFrame>
        <p:nvGraphicFramePr>
          <p:cNvPr id="4" name="Picture 419"/>
          <p:cNvGraphicFramePr>
            <a:graphicFrameLocks noChangeAspect="1"/>
          </p:cNvGraphicFramePr>
          <p:nvPr/>
        </p:nvGraphicFramePr>
        <p:xfrm>
          <a:off x="1461770" y="2747645"/>
          <a:ext cx="3327400" cy="2406015"/>
        </p:xfrm>
        <a:graphic>
          <a:graphicData uri="http://schemas.openxmlformats.org/presentationml/2006/ole">
            <mc:AlternateContent xmlns:mc="http://schemas.openxmlformats.org/markup-compatibility/2006">
              <mc:Choice xmlns:v="urn:schemas-microsoft-com:vml" Requires="v">
                <p:oleObj spid="_x0000_s31872" r:id="rId6" imgW="1219835" imgH="1202055" progId="Visio.Drawing.6">
                  <p:embed/>
                </p:oleObj>
              </mc:Choice>
              <mc:Fallback>
                <p:oleObj r:id="rId6" imgW="1219835" imgH="1202055" progId="Visio.Drawing.6">
                  <p:embed/>
                  <p:pic>
                    <p:nvPicPr>
                      <p:cNvPr id="0" name="Picture 419"/>
                      <p:cNvPicPr/>
                      <p:nvPr/>
                    </p:nvPicPr>
                    <p:blipFill>
                      <a:blip r:embed="rId7"/>
                      <a:stretch>
                        <a:fillRect/>
                      </a:stretch>
                    </p:blipFill>
                    <p:spPr>
                      <a:xfrm>
                        <a:off x="1461770" y="2747645"/>
                        <a:ext cx="3327400" cy="2406015"/>
                      </a:xfrm>
                      <a:prstGeom prst="rect">
                        <a:avLst/>
                      </a:prstGeom>
                      <a:noFill/>
                      <a:ln w="38100">
                        <a:noFill/>
                        <a:miter/>
                      </a:ln>
                    </p:spPr>
                  </p:pic>
                </p:oleObj>
              </mc:Fallback>
            </mc:AlternateContent>
          </a:graphicData>
        </a:graphic>
      </p:graphicFrame>
      <p:graphicFrame>
        <p:nvGraphicFramePr>
          <p:cNvPr id="6" name="Picture 420"/>
          <p:cNvGraphicFramePr>
            <a:graphicFrameLocks noChangeAspect="1"/>
          </p:cNvGraphicFramePr>
          <p:nvPr/>
        </p:nvGraphicFramePr>
        <p:xfrm>
          <a:off x="4789170" y="2901950"/>
          <a:ext cx="3462020" cy="2097405"/>
        </p:xfrm>
        <a:graphic>
          <a:graphicData uri="http://schemas.openxmlformats.org/presentationml/2006/ole">
            <mc:AlternateContent xmlns:mc="http://schemas.openxmlformats.org/markup-compatibility/2006">
              <mc:Choice xmlns:v="urn:schemas-microsoft-com:vml" Requires="v">
                <p:oleObj spid="_x0000_s31873" r:id="rId8" imgW="1507490" imgH="1021080" progId="Visio.Drawing.6">
                  <p:embed/>
                </p:oleObj>
              </mc:Choice>
              <mc:Fallback>
                <p:oleObj r:id="rId8" imgW="1507490" imgH="1021080" progId="Visio.Drawing.6">
                  <p:embed/>
                  <p:pic>
                    <p:nvPicPr>
                      <p:cNvPr id="0" name="Picture 420"/>
                      <p:cNvPicPr/>
                      <p:nvPr/>
                    </p:nvPicPr>
                    <p:blipFill>
                      <a:blip r:embed="rId9"/>
                      <a:stretch>
                        <a:fillRect/>
                      </a:stretch>
                    </p:blipFill>
                    <p:spPr>
                      <a:xfrm>
                        <a:off x="4789170" y="2901950"/>
                        <a:ext cx="3462020" cy="2097405"/>
                      </a:xfrm>
                      <a:prstGeom prst="rect">
                        <a:avLst/>
                      </a:prstGeom>
                      <a:noFill/>
                      <a:ln w="38100">
                        <a:noFill/>
                        <a:miter/>
                      </a:ln>
                    </p:spPr>
                  </p:pic>
                </p:oleObj>
              </mc:Fallback>
            </mc:AlternateContent>
          </a:graphicData>
        </a:graphic>
      </p:graphicFrame>
      <p:sp>
        <p:nvSpPr>
          <p:cNvPr id="8" name="文本框 7"/>
          <p:cNvSpPr txBox="1"/>
          <p:nvPr/>
        </p:nvSpPr>
        <p:spPr>
          <a:xfrm>
            <a:off x="1886585" y="5448300"/>
            <a:ext cx="2162175" cy="398780"/>
          </a:xfrm>
          <a:prstGeom prst="rect">
            <a:avLst/>
          </a:prstGeom>
          <a:noFill/>
        </p:spPr>
        <p:txBody>
          <a:bodyPr wrap="square" rtlCol="0">
            <a:spAutoFit/>
          </a:bodyPr>
          <a:lstStyle/>
          <a:p>
            <a:r>
              <a:rPr lang="zh-CN" altLang="en-US" sz="2000">
                <a:latin typeface="仿宋" panose="02010609060101010101" charset="-122"/>
                <a:ea typeface="仿宋" panose="02010609060101010101" charset="-122"/>
                <a:cs typeface="仿宋" panose="02010609060101010101" charset="-122"/>
              </a:rPr>
              <a:t>信号    波形</a:t>
            </a:r>
          </a:p>
        </p:txBody>
      </p:sp>
      <p:graphicFrame>
        <p:nvGraphicFramePr>
          <p:cNvPr id="9" name="Picture 421"/>
          <p:cNvGraphicFramePr>
            <a:graphicFrameLocks noChangeAspect="1"/>
          </p:cNvGraphicFramePr>
          <p:nvPr/>
        </p:nvGraphicFramePr>
        <p:xfrm>
          <a:off x="2448560" y="5448300"/>
          <a:ext cx="591185" cy="401320"/>
        </p:xfrm>
        <a:graphic>
          <a:graphicData uri="http://schemas.openxmlformats.org/presentationml/2006/ole">
            <mc:AlternateContent xmlns:mc="http://schemas.openxmlformats.org/markup-compatibility/2006">
              <mc:Choice xmlns:v="urn:schemas-microsoft-com:vml" Requires="v">
                <p:oleObj spid="_x0000_s31874" r:id="rId10" imgW="332105" imgH="229870" progId="Equation.DSMT4">
                  <p:embed/>
                </p:oleObj>
              </mc:Choice>
              <mc:Fallback>
                <p:oleObj r:id="rId10" imgW="332105" imgH="229870" progId="Equation.DSMT4">
                  <p:embed/>
                  <p:pic>
                    <p:nvPicPr>
                      <p:cNvPr id="0" name="Picture 421"/>
                      <p:cNvPicPr/>
                      <p:nvPr/>
                    </p:nvPicPr>
                    <p:blipFill>
                      <a:blip r:embed="rId11"/>
                      <a:stretch>
                        <a:fillRect/>
                      </a:stretch>
                    </p:blipFill>
                    <p:spPr>
                      <a:xfrm>
                        <a:off x="2448560" y="5448300"/>
                        <a:ext cx="591185" cy="401320"/>
                      </a:xfrm>
                      <a:prstGeom prst="rect">
                        <a:avLst/>
                      </a:prstGeom>
                      <a:noFill/>
                      <a:ln w="38100">
                        <a:noFill/>
                        <a:miter/>
                      </a:ln>
                    </p:spPr>
                  </p:pic>
                </p:oleObj>
              </mc:Fallback>
            </mc:AlternateContent>
          </a:graphicData>
        </a:graphic>
      </p:graphicFrame>
      <p:sp>
        <p:nvSpPr>
          <p:cNvPr id="11" name="文本框 10"/>
          <p:cNvSpPr txBox="1"/>
          <p:nvPr/>
        </p:nvSpPr>
        <p:spPr>
          <a:xfrm>
            <a:off x="5438775" y="5450840"/>
            <a:ext cx="2162175" cy="398780"/>
          </a:xfrm>
          <a:prstGeom prst="rect">
            <a:avLst/>
          </a:prstGeom>
          <a:noFill/>
        </p:spPr>
        <p:txBody>
          <a:bodyPr wrap="square" rtlCol="0">
            <a:spAutoFit/>
          </a:bodyPr>
          <a:lstStyle/>
          <a:p>
            <a:r>
              <a:rPr lang="zh-CN" altLang="en-US" sz="2000">
                <a:latin typeface="仿宋" panose="02010609060101010101" charset="-122"/>
                <a:ea typeface="仿宋" panose="02010609060101010101" charset="-122"/>
                <a:cs typeface="仿宋" panose="02010609060101010101" charset="-122"/>
              </a:rPr>
              <a:t>信号    波形</a:t>
            </a:r>
          </a:p>
        </p:txBody>
      </p:sp>
      <p:graphicFrame>
        <p:nvGraphicFramePr>
          <p:cNvPr id="12" name="Picture 422"/>
          <p:cNvGraphicFramePr>
            <a:graphicFrameLocks noChangeAspect="1"/>
          </p:cNvGraphicFramePr>
          <p:nvPr/>
        </p:nvGraphicFramePr>
        <p:xfrm>
          <a:off x="5993130" y="5448300"/>
          <a:ext cx="622935" cy="398145"/>
        </p:xfrm>
        <a:graphic>
          <a:graphicData uri="http://schemas.openxmlformats.org/presentationml/2006/ole">
            <mc:AlternateContent xmlns:mc="http://schemas.openxmlformats.org/markup-compatibility/2006">
              <mc:Choice xmlns:v="urn:schemas-microsoft-com:vml" Requires="v">
                <p:oleObj spid="_x0000_s31875" r:id="rId12" imgW="331470" imgH="217170" progId="Equation.DSMT4">
                  <p:embed/>
                </p:oleObj>
              </mc:Choice>
              <mc:Fallback>
                <p:oleObj r:id="rId12" imgW="331470" imgH="217170" progId="Equation.DSMT4">
                  <p:embed/>
                  <p:pic>
                    <p:nvPicPr>
                      <p:cNvPr id="0" name="Picture 422"/>
                      <p:cNvPicPr/>
                      <p:nvPr/>
                    </p:nvPicPr>
                    <p:blipFill>
                      <a:blip r:embed="rId13"/>
                      <a:stretch>
                        <a:fillRect/>
                      </a:stretch>
                    </p:blipFill>
                    <p:spPr>
                      <a:xfrm>
                        <a:off x="5993130" y="5448300"/>
                        <a:ext cx="622935" cy="39814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597535"/>
            <a:ext cx="8139430" cy="5739765"/>
          </a:xfrm>
        </p:spPr>
        <p:txBody>
          <a:bodyPr/>
          <a:lstStyle/>
          <a:p>
            <a:pPr marL="0" indent="0">
              <a:buNone/>
            </a:pPr>
            <a:r>
              <a:rPr lang="zh-CN" altLang="en-US" sz="3200" b="1"/>
              <a:t>解：</a:t>
            </a:r>
            <a:r>
              <a:rPr lang="zh-CN" altLang="en-US" sz="3200">
                <a:solidFill>
                  <a:schemeClr val="tx1"/>
                </a:solidFill>
              </a:rPr>
              <a:t>图解过程如下：</a:t>
            </a:r>
          </a:p>
          <a:p>
            <a:pPr marL="0" indent="0">
              <a:buNone/>
            </a:pPr>
            <a:r>
              <a:rPr lang="zh-CN" altLang="en-US" sz="3200">
                <a:solidFill>
                  <a:schemeClr val="tx1"/>
                </a:solidFill>
              </a:rPr>
              <a:t>变自变量         ；     反褶           ；</a:t>
            </a:r>
          </a:p>
        </p:txBody>
      </p:sp>
      <p:graphicFrame>
        <p:nvGraphicFramePr>
          <p:cNvPr id="2" name="Picture 424"/>
          <p:cNvGraphicFramePr>
            <a:graphicFrameLocks noChangeAspect="1"/>
          </p:cNvGraphicFramePr>
          <p:nvPr/>
        </p:nvGraphicFramePr>
        <p:xfrm>
          <a:off x="2311400" y="1485900"/>
          <a:ext cx="1237615" cy="495300"/>
        </p:xfrm>
        <a:graphic>
          <a:graphicData uri="http://schemas.openxmlformats.org/presentationml/2006/ole">
            <mc:AlternateContent xmlns:mc="http://schemas.openxmlformats.org/markup-compatibility/2006">
              <mc:Choice xmlns:v="urn:schemas-microsoft-com:vml" Requires="v">
                <p:oleObj spid="_x0000_s32895" r:id="rId4" imgW="382905" imgH="153035" progId="Equation.DSMT4">
                  <p:embed/>
                </p:oleObj>
              </mc:Choice>
              <mc:Fallback>
                <p:oleObj r:id="rId4" imgW="382905" imgH="153035" progId="Equation.DSMT4">
                  <p:embed/>
                  <p:pic>
                    <p:nvPicPr>
                      <p:cNvPr id="0" name="Picture 424"/>
                      <p:cNvPicPr/>
                      <p:nvPr/>
                    </p:nvPicPr>
                    <p:blipFill>
                      <a:blip r:embed="rId5"/>
                      <a:stretch>
                        <a:fillRect/>
                      </a:stretch>
                    </p:blipFill>
                    <p:spPr>
                      <a:xfrm>
                        <a:off x="2311400" y="1485900"/>
                        <a:ext cx="1237615" cy="495300"/>
                      </a:xfrm>
                      <a:prstGeom prst="rect">
                        <a:avLst/>
                      </a:prstGeom>
                      <a:noFill/>
                      <a:ln w="38100">
                        <a:noFill/>
                        <a:miter/>
                      </a:ln>
                    </p:spPr>
                  </p:pic>
                </p:oleObj>
              </mc:Fallback>
            </mc:AlternateContent>
          </a:graphicData>
        </a:graphic>
      </p:graphicFrame>
      <p:graphicFrame>
        <p:nvGraphicFramePr>
          <p:cNvPr id="4" name="Picture 425"/>
          <p:cNvGraphicFramePr>
            <a:graphicFrameLocks noChangeAspect="1"/>
          </p:cNvGraphicFramePr>
          <p:nvPr/>
        </p:nvGraphicFramePr>
        <p:xfrm>
          <a:off x="3740150" y="1485900"/>
          <a:ext cx="796925" cy="494665"/>
        </p:xfrm>
        <a:graphic>
          <a:graphicData uri="http://schemas.openxmlformats.org/presentationml/2006/ole">
            <mc:AlternateContent xmlns:mc="http://schemas.openxmlformats.org/markup-compatibility/2006">
              <mc:Choice xmlns:v="urn:schemas-microsoft-com:vml" Requires="v">
                <p:oleObj spid="_x0000_s32896" r:id="rId6" imgW="370840" imgH="229870" progId="Equation.DSMT4">
                  <p:embed/>
                </p:oleObj>
              </mc:Choice>
              <mc:Fallback>
                <p:oleObj r:id="rId6" imgW="370840" imgH="229870" progId="Equation.DSMT4">
                  <p:embed/>
                  <p:pic>
                    <p:nvPicPr>
                      <p:cNvPr id="0" name="Picture 425"/>
                      <p:cNvPicPr/>
                      <p:nvPr/>
                    </p:nvPicPr>
                    <p:blipFill>
                      <a:blip r:embed="rId7"/>
                      <a:stretch>
                        <a:fillRect/>
                      </a:stretch>
                    </p:blipFill>
                    <p:spPr>
                      <a:xfrm>
                        <a:off x="3740150" y="1485900"/>
                        <a:ext cx="796925" cy="494665"/>
                      </a:xfrm>
                      <a:prstGeom prst="rect">
                        <a:avLst/>
                      </a:prstGeom>
                      <a:noFill/>
                      <a:ln w="38100">
                        <a:noFill/>
                        <a:miter/>
                      </a:ln>
                    </p:spPr>
                  </p:pic>
                </p:oleObj>
              </mc:Fallback>
            </mc:AlternateContent>
          </a:graphicData>
        </a:graphic>
      </p:graphicFrame>
      <p:graphicFrame>
        <p:nvGraphicFramePr>
          <p:cNvPr id="6" name="Picture 426"/>
          <p:cNvGraphicFramePr>
            <a:graphicFrameLocks noChangeAspect="1"/>
          </p:cNvGraphicFramePr>
          <p:nvPr/>
        </p:nvGraphicFramePr>
        <p:xfrm>
          <a:off x="5461635" y="1485900"/>
          <a:ext cx="1372235" cy="494665"/>
        </p:xfrm>
        <a:graphic>
          <a:graphicData uri="http://schemas.openxmlformats.org/presentationml/2006/ole">
            <mc:AlternateContent xmlns:mc="http://schemas.openxmlformats.org/markup-compatibility/2006">
              <mc:Choice xmlns:v="urn:schemas-microsoft-com:vml" Requires="v">
                <p:oleObj spid="_x0000_s32897" r:id="rId8" imgW="636905" imgH="229235" progId="Equation.DSMT4">
                  <p:embed/>
                </p:oleObj>
              </mc:Choice>
              <mc:Fallback>
                <p:oleObj r:id="rId8" imgW="636905" imgH="229235" progId="Equation.DSMT4">
                  <p:embed/>
                  <p:pic>
                    <p:nvPicPr>
                      <p:cNvPr id="0" name="Picture 426"/>
                      <p:cNvPicPr/>
                      <p:nvPr/>
                    </p:nvPicPr>
                    <p:blipFill>
                      <a:blip r:embed="rId9"/>
                      <a:stretch>
                        <a:fillRect/>
                      </a:stretch>
                    </p:blipFill>
                    <p:spPr>
                      <a:xfrm>
                        <a:off x="5461635" y="1485900"/>
                        <a:ext cx="1372235" cy="494665"/>
                      </a:xfrm>
                      <a:prstGeom prst="rect">
                        <a:avLst/>
                      </a:prstGeom>
                      <a:noFill/>
                      <a:ln w="38100">
                        <a:noFill/>
                        <a:miter/>
                      </a:ln>
                    </p:spPr>
                  </p:pic>
                </p:oleObj>
              </mc:Fallback>
            </mc:AlternateContent>
          </a:graphicData>
        </a:graphic>
      </p:graphicFrame>
      <p:graphicFrame>
        <p:nvGraphicFramePr>
          <p:cNvPr id="8" name="Picture 423"/>
          <p:cNvGraphicFramePr>
            <a:graphicFrameLocks noChangeAspect="1"/>
          </p:cNvGraphicFramePr>
          <p:nvPr/>
        </p:nvGraphicFramePr>
        <p:xfrm>
          <a:off x="643255" y="1981200"/>
          <a:ext cx="7857490" cy="2612390"/>
        </p:xfrm>
        <a:graphic>
          <a:graphicData uri="http://schemas.openxmlformats.org/presentationml/2006/ole">
            <mc:AlternateContent xmlns:mc="http://schemas.openxmlformats.org/markup-compatibility/2006">
              <mc:Choice xmlns:v="urn:schemas-microsoft-com:vml" Requires="v">
                <p:oleObj spid="_x0000_s32898" r:id="rId10" imgW="5685790" imgH="1145540" progId="Visio.Drawing.6">
                  <p:embed/>
                </p:oleObj>
              </mc:Choice>
              <mc:Fallback>
                <p:oleObj r:id="rId10" imgW="5685790" imgH="1145540" progId="Visio.Drawing.6">
                  <p:embed/>
                  <p:pic>
                    <p:nvPicPr>
                      <p:cNvPr id="0" name="Picture 423"/>
                      <p:cNvPicPr/>
                      <p:nvPr/>
                    </p:nvPicPr>
                    <p:blipFill>
                      <a:blip r:embed="rId11"/>
                      <a:srcRect l="-1062" r="41307"/>
                      <a:stretch>
                        <a:fillRect/>
                      </a:stretch>
                    </p:blipFill>
                    <p:spPr>
                      <a:xfrm>
                        <a:off x="643255" y="1981200"/>
                        <a:ext cx="7857490" cy="2612390"/>
                      </a:xfrm>
                      <a:prstGeom prst="rect">
                        <a:avLst/>
                      </a:prstGeom>
                      <a:noFill/>
                      <a:ln w="38100">
                        <a:noFill/>
                        <a:miter/>
                      </a:ln>
                    </p:spPr>
                  </p:pic>
                </p:oleObj>
              </mc:Fallback>
            </mc:AlternateContent>
          </a:graphicData>
        </a:graphic>
      </p:graphicFrame>
      <p:graphicFrame>
        <p:nvGraphicFramePr>
          <p:cNvPr id="10" name="Picture 423"/>
          <p:cNvGraphicFramePr>
            <a:graphicFrameLocks noChangeAspect="1"/>
          </p:cNvGraphicFramePr>
          <p:nvPr/>
        </p:nvGraphicFramePr>
        <p:xfrm>
          <a:off x="2235200" y="4240530"/>
          <a:ext cx="4432935" cy="2450465"/>
        </p:xfrm>
        <a:graphic>
          <a:graphicData uri="http://schemas.openxmlformats.org/presentationml/2006/ole">
            <mc:AlternateContent xmlns:mc="http://schemas.openxmlformats.org/markup-compatibility/2006">
              <mc:Choice xmlns:v="urn:schemas-microsoft-com:vml" Requires="v">
                <p:oleObj spid="_x0000_s32899" r:id="rId12" imgW="5685790" imgH="1145540" progId="Visio.Drawing.6">
                  <p:embed/>
                </p:oleObj>
              </mc:Choice>
              <mc:Fallback>
                <p:oleObj r:id="rId12" imgW="5685790" imgH="1145540" progId="Visio.Drawing.6">
                  <p:embed/>
                  <p:pic>
                    <p:nvPicPr>
                      <p:cNvPr id="0" name="Picture 423"/>
                      <p:cNvPicPr/>
                      <p:nvPr/>
                    </p:nvPicPr>
                    <p:blipFill>
                      <a:blip r:embed="rId11"/>
                      <a:srcRect l="64058"/>
                      <a:stretch>
                        <a:fillRect/>
                      </a:stretch>
                    </p:blipFill>
                    <p:spPr>
                      <a:xfrm>
                        <a:off x="2235200" y="4240530"/>
                        <a:ext cx="4432935" cy="245046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71450" y="1371600"/>
            <a:ext cx="8972550" cy="3286125"/>
            <a:chOff x="-2121257" y="809625"/>
            <a:chExt cx="12975479" cy="4857750"/>
          </a:xfrm>
        </p:grpSpPr>
        <p:cxnSp>
          <p:nvCxnSpPr>
            <p:cNvPr id="14" name="直接箭头连接符 13"/>
            <p:cNvCxnSpPr/>
            <p:nvPr/>
          </p:nvCxnSpPr>
          <p:spPr>
            <a:xfrm>
              <a:off x="-2121257" y="3527425"/>
              <a:ext cx="12975479" cy="4000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4572000" y="809625"/>
              <a:ext cx="0" cy="48577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3914775" y="1976755"/>
              <a:ext cx="1314450" cy="1590675"/>
            </a:xfrm>
            <a:custGeom>
              <a:avLst/>
              <a:gdLst>
                <a:gd name="connsiteX0" fmla="*/ 9525 w 1790700"/>
                <a:gd name="connsiteY0" fmla="*/ 1590675 h 1590675"/>
                <a:gd name="connsiteX1" fmla="*/ 0 w 1790700"/>
                <a:gd name="connsiteY1" fmla="*/ 28575 h 1590675"/>
                <a:gd name="connsiteX2" fmla="*/ 1790700 w 1790700"/>
                <a:gd name="connsiteY2" fmla="*/ 0 h 1590675"/>
                <a:gd name="connsiteX3" fmla="*/ 1771650 w 1790700"/>
                <a:gd name="connsiteY3" fmla="*/ 1571625 h 1590675"/>
                <a:gd name="connsiteX4" fmla="*/ 1771650 w 1790700"/>
                <a:gd name="connsiteY4" fmla="*/ 1571625 h 159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700" h="1590675">
                  <a:moveTo>
                    <a:pt x="9525" y="1590675"/>
                  </a:moveTo>
                  <a:lnTo>
                    <a:pt x="0" y="28575"/>
                  </a:lnTo>
                  <a:lnTo>
                    <a:pt x="1790700" y="0"/>
                  </a:lnTo>
                  <a:lnTo>
                    <a:pt x="1771650" y="1571625"/>
                  </a:lnTo>
                  <a:lnTo>
                    <a:pt x="1771650" y="1571625"/>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4077119" y="2695575"/>
              <a:ext cx="3486149" cy="831850"/>
            </a:xfrm>
            <a:custGeom>
              <a:avLst/>
              <a:gdLst>
                <a:gd name="connsiteX0" fmla="*/ 9525 w 1790700"/>
                <a:gd name="connsiteY0" fmla="*/ 1590675 h 1590675"/>
                <a:gd name="connsiteX1" fmla="*/ 0 w 1790700"/>
                <a:gd name="connsiteY1" fmla="*/ 28575 h 1590675"/>
                <a:gd name="connsiteX2" fmla="*/ 1790700 w 1790700"/>
                <a:gd name="connsiteY2" fmla="*/ 0 h 1590675"/>
                <a:gd name="connsiteX3" fmla="*/ 1771650 w 1790700"/>
                <a:gd name="connsiteY3" fmla="*/ 1571625 h 1590675"/>
                <a:gd name="connsiteX4" fmla="*/ 1771650 w 1790700"/>
                <a:gd name="connsiteY4" fmla="*/ 1571625 h 159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700" h="1590675">
                  <a:moveTo>
                    <a:pt x="9525" y="1590675"/>
                  </a:moveTo>
                  <a:lnTo>
                    <a:pt x="0" y="28575"/>
                  </a:lnTo>
                  <a:lnTo>
                    <a:pt x="1790700" y="0"/>
                  </a:lnTo>
                  <a:lnTo>
                    <a:pt x="1771650" y="1571625"/>
                  </a:lnTo>
                  <a:lnTo>
                    <a:pt x="1771650" y="1571625"/>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551380"/>
            <a:ext cx="8139178" cy="648000"/>
          </a:xfrm>
        </p:spPr>
        <p:txBody>
          <a:bodyPr/>
          <a:lstStyle/>
          <a:p>
            <a:r>
              <a:rPr lang="zh-CN" altLang="en-US" sz="3200" b="0">
                <a:solidFill>
                  <a:schemeClr val="tx1"/>
                </a:solidFill>
              </a:rPr>
              <a:t>不相交区间       上的卷积积分过程及结果</a:t>
            </a:r>
            <a:r>
              <a:rPr lang="zh-CN" altLang="en-US"/>
              <a:t> </a:t>
            </a:r>
          </a:p>
        </p:txBody>
      </p:sp>
      <p:graphicFrame>
        <p:nvGraphicFramePr>
          <p:cNvPr id="3" name="Picture 428"/>
          <p:cNvGraphicFramePr>
            <a:graphicFrameLocks noChangeAspect="1"/>
          </p:cNvGraphicFramePr>
          <p:nvPr/>
        </p:nvGraphicFramePr>
        <p:xfrm>
          <a:off x="2829560" y="431165"/>
          <a:ext cx="1002030" cy="887095"/>
        </p:xfrm>
        <a:graphic>
          <a:graphicData uri="http://schemas.openxmlformats.org/presentationml/2006/ole">
            <mc:AlternateContent xmlns:mc="http://schemas.openxmlformats.org/markup-compatibility/2006">
              <mc:Choice xmlns:v="urn:schemas-microsoft-com:vml" Requires="v">
                <p:oleObj spid="_x0000_s33869" r:id="rId4" imgW="447040" imgH="396240" progId="Equation.DSMT4">
                  <p:embed/>
                </p:oleObj>
              </mc:Choice>
              <mc:Fallback>
                <p:oleObj r:id="rId4" imgW="447040" imgH="396240" progId="Equation.DSMT4">
                  <p:embed/>
                  <p:pic>
                    <p:nvPicPr>
                      <p:cNvPr id="0" name="Picture 428"/>
                      <p:cNvPicPr/>
                      <p:nvPr/>
                    </p:nvPicPr>
                    <p:blipFill>
                      <a:blip r:embed="rId5"/>
                      <a:stretch>
                        <a:fillRect/>
                      </a:stretch>
                    </p:blipFill>
                    <p:spPr>
                      <a:xfrm>
                        <a:off x="2829560" y="431165"/>
                        <a:ext cx="1002030" cy="887095"/>
                      </a:xfrm>
                      <a:prstGeom prst="rect">
                        <a:avLst/>
                      </a:prstGeom>
                      <a:noFill/>
                      <a:ln w="38100">
                        <a:noFill/>
                        <a:miter/>
                      </a:ln>
                    </p:spPr>
                  </p:pic>
                </p:oleObj>
              </mc:Fallback>
            </mc:AlternateContent>
          </a:graphicData>
        </a:graphic>
      </p:graphicFrame>
      <p:graphicFrame>
        <p:nvGraphicFramePr>
          <p:cNvPr id="4" name="对象 -2147482308"/>
          <p:cNvGraphicFramePr>
            <a:graphicFrameLocks noChangeAspect="1"/>
          </p:cNvGraphicFramePr>
          <p:nvPr/>
        </p:nvGraphicFramePr>
        <p:xfrm>
          <a:off x="502285" y="1647825"/>
          <a:ext cx="8378190" cy="2435225"/>
        </p:xfrm>
        <a:graphic>
          <a:graphicData uri="http://schemas.openxmlformats.org/presentationml/2006/ole">
            <mc:AlternateContent xmlns:mc="http://schemas.openxmlformats.org/markup-compatibility/2006">
              <mc:Choice xmlns:v="urn:schemas-microsoft-com:vml" Requires="v">
                <p:oleObj spid="_x0000_s33870" r:id="rId6" imgW="8470900" imgH="1600200" progId="Visio.Drawing.6">
                  <p:embed/>
                </p:oleObj>
              </mc:Choice>
              <mc:Fallback>
                <p:oleObj r:id="rId6" imgW="8470900" imgH="1600200" progId="Visio.Drawing.6">
                  <p:embed/>
                  <p:pic>
                    <p:nvPicPr>
                      <p:cNvPr id="0" name="对象 -2147482308"/>
                      <p:cNvPicPr/>
                      <p:nvPr/>
                    </p:nvPicPr>
                    <p:blipFill>
                      <a:blip r:embed="rId7"/>
                      <a:srcRect r="30789"/>
                      <a:stretch>
                        <a:fillRect/>
                      </a:stretch>
                    </p:blipFill>
                    <p:spPr>
                      <a:xfrm>
                        <a:off x="502285" y="1647825"/>
                        <a:ext cx="8378190" cy="2435225"/>
                      </a:xfrm>
                      <a:prstGeom prst="rect">
                        <a:avLst/>
                      </a:prstGeom>
                      <a:noFill/>
                      <a:ln w="38100">
                        <a:noFill/>
                        <a:miter/>
                      </a:ln>
                    </p:spPr>
                  </p:pic>
                </p:oleObj>
              </mc:Fallback>
            </mc:AlternateContent>
          </a:graphicData>
        </a:graphic>
      </p:graphicFrame>
      <p:graphicFrame>
        <p:nvGraphicFramePr>
          <p:cNvPr id="6" name="对象 5"/>
          <p:cNvGraphicFramePr>
            <a:graphicFrameLocks noChangeAspect="1"/>
          </p:cNvGraphicFramePr>
          <p:nvPr/>
        </p:nvGraphicFramePr>
        <p:xfrm>
          <a:off x="2829560" y="4412615"/>
          <a:ext cx="3484880" cy="2313940"/>
        </p:xfrm>
        <a:graphic>
          <a:graphicData uri="http://schemas.openxmlformats.org/presentationml/2006/ole">
            <mc:AlternateContent xmlns:mc="http://schemas.openxmlformats.org/markup-compatibility/2006">
              <mc:Choice xmlns:v="urn:schemas-microsoft-com:vml" Requires="v">
                <p:oleObj spid="_x0000_s33871" r:id="rId8" imgW="8470900" imgH="1600200" progId="Visio.Drawing.6">
                  <p:embed/>
                </p:oleObj>
              </mc:Choice>
              <mc:Fallback>
                <p:oleObj r:id="rId8" imgW="8470900" imgH="1600200" progId="Visio.Drawing.6">
                  <p:embed/>
                  <p:pic>
                    <p:nvPicPr>
                      <p:cNvPr id="0" name="对象 5"/>
                      <p:cNvPicPr/>
                      <p:nvPr/>
                    </p:nvPicPr>
                    <p:blipFill>
                      <a:blip r:embed="rId7"/>
                      <a:srcRect l="69126" r="2554"/>
                      <a:stretch>
                        <a:fillRect/>
                      </a:stretch>
                    </p:blipFill>
                    <p:spPr>
                      <a:xfrm>
                        <a:off x="2829560" y="4412615"/>
                        <a:ext cx="3484880" cy="231394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922" y="533600"/>
            <a:ext cx="8139178" cy="648000"/>
          </a:xfrm>
        </p:spPr>
        <p:txBody>
          <a:bodyPr/>
          <a:lstStyle/>
          <a:p>
            <a:r>
              <a:rPr lang="zh-CN" altLang="en-US" sz="3200" b="0">
                <a:solidFill>
                  <a:schemeClr val="tx1"/>
                </a:solidFill>
              </a:rPr>
              <a:t>部分相交区间上的卷积积分过程及结果</a:t>
            </a:r>
          </a:p>
        </p:txBody>
      </p:sp>
      <p:graphicFrame>
        <p:nvGraphicFramePr>
          <p:cNvPr id="3" name="对象 -2147482306"/>
          <p:cNvGraphicFramePr>
            <a:graphicFrameLocks noChangeAspect="1"/>
          </p:cNvGraphicFramePr>
          <p:nvPr/>
        </p:nvGraphicFramePr>
        <p:xfrm>
          <a:off x="502285" y="1510030"/>
          <a:ext cx="8172450" cy="2384425"/>
        </p:xfrm>
        <a:graphic>
          <a:graphicData uri="http://schemas.openxmlformats.org/presentationml/2006/ole">
            <mc:AlternateContent xmlns:mc="http://schemas.openxmlformats.org/markup-compatibility/2006">
              <mc:Choice xmlns:v="urn:schemas-microsoft-com:vml" Requires="v">
                <p:oleObj spid="_x0000_s35018" r:id="rId4" imgW="8648700" imgH="1663700" progId="Visio.Drawing.6">
                  <p:embed/>
                </p:oleObj>
              </mc:Choice>
              <mc:Fallback>
                <p:oleObj r:id="rId4" imgW="8648700" imgH="1663700" progId="Visio.Drawing.6">
                  <p:embed/>
                  <p:pic>
                    <p:nvPicPr>
                      <p:cNvPr id="0" name="对象 -2147482306"/>
                      <p:cNvPicPr/>
                      <p:nvPr/>
                    </p:nvPicPr>
                    <p:blipFill>
                      <a:blip r:embed="rId5"/>
                      <a:srcRect r="31738"/>
                      <a:stretch>
                        <a:fillRect/>
                      </a:stretch>
                    </p:blipFill>
                    <p:spPr>
                      <a:xfrm>
                        <a:off x="502285" y="1510030"/>
                        <a:ext cx="8172450" cy="2384425"/>
                      </a:xfrm>
                      <a:prstGeom prst="rect">
                        <a:avLst/>
                      </a:prstGeom>
                      <a:noFill/>
                      <a:ln w="38100">
                        <a:noFill/>
                        <a:miter/>
                      </a:ln>
                    </p:spPr>
                  </p:pic>
                </p:oleObj>
              </mc:Fallback>
            </mc:AlternateContent>
          </a:graphicData>
        </a:graphic>
      </p:graphicFrame>
      <p:sp>
        <p:nvSpPr>
          <p:cNvPr id="18" name="文本框 17"/>
          <p:cNvSpPr txBox="1"/>
          <p:nvPr/>
        </p:nvSpPr>
        <p:spPr>
          <a:xfrm>
            <a:off x="615950" y="3943350"/>
            <a:ext cx="8042275" cy="1863090"/>
          </a:xfrm>
          <a:prstGeom prst="rect">
            <a:avLst/>
          </a:prstGeom>
          <a:noFill/>
        </p:spPr>
        <p:txBody>
          <a:bodyPr wrap="square" rtlCol="0">
            <a:spAutoFit/>
          </a:bodyPr>
          <a:lstStyle/>
          <a:p>
            <a:pPr>
              <a:lnSpc>
                <a:spcPct val="120000"/>
              </a:lnSpc>
            </a:pPr>
            <a:r>
              <a:rPr lang="en-US" altLang="zh-CN" sz="3200" dirty="0"/>
              <a:t>                  </a:t>
            </a:r>
            <a:r>
              <a:rPr lang="zh-CN" altLang="en-US" sz="3200" dirty="0"/>
              <a:t>的定义域为               ,由图容易看出，部分相交时，</a:t>
            </a:r>
            <a:r>
              <a:rPr lang="en-US" altLang="zh-CN" sz="3200" dirty="0"/>
              <a:t>t</a:t>
            </a:r>
            <a:r>
              <a:rPr lang="zh-CN" altLang="en-US" sz="3200" dirty="0"/>
              <a:t>的取值范围为              ，即             ，积分限即   的取值范围为</a:t>
            </a:r>
          </a:p>
        </p:txBody>
      </p:sp>
      <p:graphicFrame>
        <p:nvGraphicFramePr>
          <p:cNvPr id="4" name="对象 3"/>
          <p:cNvGraphicFramePr>
            <a:graphicFrameLocks noChangeAspect="1"/>
          </p:cNvGraphicFramePr>
          <p:nvPr/>
        </p:nvGraphicFramePr>
        <p:xfrm>
          <a:off x="2463165" y="3894455"/>
          <a:ext cx="3945890" cy="2310765"/>
        </p:xfrm>
        <a:graphic>
          <a:graphicData uri="http://schemas.openxmlformats.org/presentationml/2006/ole">
            <mc:AlternateContent xmlns:mc="http://schemas.openxmlformats.org/markup-compatibility/2006">
              <mc:Choice xmlns:v="urn:schemas-microsoft-com:vml" Requires="v">
                <p:oleObj spid="_x0000_s35019" r:id="rId6" imgW="8648700" imgH="1663700" progId="Visio.Drawing.6">
                  <p:embed/>
                </p:oleObj>
              </mc:Choice>
              <mc:Fallback>
                <p:oleObj r:id="rId6" imgW="8648700" imgH="1663700" progId="Visio.Drawing.6">
                  <p:embed/>
                  <p:pic>
                    <p:nvPicPr>
                      <p:cNvPr id="0" name="对象 3"/>
                      <p:cNvPicPr/>
                      <p:nvPr/>
                    </p:nvPicPr>
                    <p:blipFill>
                      <a:blip r:embed="rId5"/>
                      <a:srcRect l="72131"/>
                      <a:stretch>
                        <a:fillRect/>
                      </a:stretch>
                    </p:blipFill>
                    <p:spPr>
                      <a:xfrm>
                        <a:off x="2463165" y="3894455"/>
                        <a:ext cx="3945890" cy="2310765"/>
                      </a:xfrm>
                      <a:prstGeom prst="rect">
                        <a:avLst/>
                      </a:prstGeom>
                      <a:noFill/>
                      <a:ln w="38100">
                        <a:noFill/>
                        <a:miter/>
                      </a:ln>
                    </p:spPr>
                  </p:pic>
                </p:oleObj>
              </mc:Fallback>
            </mc:AlternateContent>
          </a:graphicData>
        </a:graphic>
      </p:graphicFrame>
      <p:graphicFrame>
        <p:nvGraphicFramePr>
          <p:cNvPr id="6" name="对象 -2147482305"/>
          <p:cNvGraphicFramePr>
            <a:graphicFrameLocks noChangeAspect="1"/>
          </p:cNvGraphicFramePr>
          <p:nvPr/>
        </p:nvGraphicFramePr>
        <p:xfrm>
          <a:off x="1377315" y="4029075"/>
          <a:ext cx="1358265" cy="570230"/>
        </p:xfrm>
        <a:graphic>
          <a:graphicData uri="http://schemas.openxmlformats.org/presentationml/2006/ole">
            <mc:AlternateContent xmlns:mc="http://schemas.openxmlformats.org/markup-compatibility/2006">
              <mc:Choice xmlns:v="urn:schemas-microsoft-com:vml" Requires="v">
                <p:oleObj spid="_x0000_s35020" r:id="rId7" imgW="546100" imgH="228600" progId="Equation.DSMT4">
                  <p:embed/>
                </p:oleObj>
              </mc:Choice>
              <mc:Fallback>
                <p:oleObj r:id="rId7" imgW="546100" imgH="228600" progId="Equation.DSMT4">
                  <p:embed/>
                  <p:pic>
                    <p:nvPicPr>
                      <p:cNvPr id="0" name="对象 -2147482305"/>
                      <p:cNvPicPr/>
                      <p:nvPr/>
                    </p:nvPicPr>
                    <p:blipFill>
                      <a:blip r:embed="rId8"/>
                      <a:stretch>
                        <a:fillRect/>
                      </a:stretch>
                    </p:blipFill>
                    <p:spPr>
                      <a:xfrm>
                        <a:off x="1377315" y="4029075"/>
                        <a:ext cx="1358265" cy="570230"/>
                      </a:xfrm>
                      <a:prstGeom prst="rect">
                        <a:avLst/>
                      </a:prstGeom>
                      <a:noFill/>
                      <a:ln w="38100">
                        <a:noFill/>
                        <a:miter/>
                      </a:ln>
                    </p:spPr>
                  </p:pic>
                </p:oleObj>
              </mc:Fallback>
            </mc:AlternateContent>
          </a:graphicData>
        </a:graphic>
      </p:graphicFrame>
      <p:graphicFrame>
        <p:nvGraphicFramePr>
          <p:cNvPr id="8" name="对象 -2147482304"/>
          <p:cNvGraphicFramePr>
            <a:graphicFrameLocks noChangeAspect="1"/>
          </p:cNvGraphicFramePr>
          <p:nvPr/>
        </p:nvGraphicFramePr>
        <p:xfrm>
          <a:off x="4898390" y="4029075"/>
          <a:ext cx="1510665" cy="570230"/>
        </p:xfrm>
        <a:graphic>
          <a:graphicData uri="http://schemas.openxmlformats.org/presentationml/2006/ole">
            <mc:AlternateContent xmlns:mc="http://schemas.openxmlformats.org/markup-compatibility/2006">
              <mc:Choice xmlns:v="urn:schemas-microsoft-com:vml" Requires="v">
                <p:oleObj spid="_x0000_s35021" r:id="rId9" imgW="672465" imgH="254000" progId="Equation.DSMT4">
                  <p:embed/>
                </p:oleObj>
              </mc:Choice>
              <mc:Fallback>
                <p:oleObj r:id="rId9" imgW="672465" imgH="254000" progId="Equation.DSMT4">
                  <p:embed/>
                  <p:pic>
                    <p:nvPicPr>
                      <p:cNvPr id="0" name="对象 -2147482304"/>
                      <p:cNvPicPr/>
                      <p:nvPr/>
                    </p:nvPicPr>
                    <p:blipFill>
                      <a:blip r:embed="rId10"/>
                      <a:stretch>
                        <a:fillRect/>
                      </a:stretch>
                    </p:blipFill>
                    <p:spPr>
                      <a:xfrm>
                        <a:off x="4898390" y="4029075"/>
                        <a:ext cx="1510665" cy="570230"/>
                      </a:xfrm>
                      <a:prstGeom prst="rect">
                        <a:avLst/>
                      </a:prstGeom>
                      <a:noFill/>
                      <a:ln w="38100">
                        <a:noFill/>
                        <a:miter/>
                      </a:ln>
                    </p:spPr>
                  </p:pic>
                </p:oleObj>
              </mc:Fallback>
            </mc:AlternateContent>
          </a:graphicData>
        </a:graphic>
      </p:graphicFrame>
      <p:graphicFrame>
        <p:nvGraphicFramePr>
          <p:cNvPr id="12" name="对象 -2147482302"/>
          <p:cNvGraphicFramePr>
            <a:graphicFrameLocks noChangeAspect="1"/>
          </p:cNvGraphicFramePr>
          <p:nvPr/>
        </p:nvGraphicFramePr>
        <p:xfrm>
          <a:off x="6950710" y="4516755"/>
          <a:ext cx="1614805" cy="715645"/>
        </p:xfrm>
        <a:graphic>
          <a:graphicData uri="http://schemas.openxmlformats.org/presentationml/2006/ole">
            <mc:AlternateContent xmlns:mc="http://schemas.openxmlformats.org/markup-compatibility/2006">
              <mc:Choice xmlns:v="urn:schemas-microsoft-com:vml" Requires="v">
                <p:oleObj spid="_x0000_s35022" r:id="rId11" imgW="888365" imgH="393700" progId="Equation.DSMT4">
                  <p:embed/>
                </p:oleObj>
              </mc:Choice>
              <mc:Fallback>
                <p:oleObj r:id="rId11" imgW="888365" imgH="393700" progId="Equation.DSMT4">
                  <p:embed/>
                  <p:pic>
                    <p:nvPicPr>
                      <p:cNvPr id="0" name="对象 -2147482302"/>
                      <p:cNvPicPr/>
                      <p:nvPr/>
                    </p:nvPicPr>
                    <p:blipFill>
                      <a:blip r:embed="rId12"/>
                      <a:stretch>
                        <a:fillRect/>
                      </a:stretch>
                    </p:blipFill>
                    <p:spPr>
                      <a:xfrm>
                        <a:off x="6950710" y="4516755"/>
                        <a:ext cx="1614805" cy="715645"/>
                      </a:xfrm>
                      <a:prstGeom prst="rect">
                        <a:avLst/>
                      </a:prstGeom>
                      <a:noFill/>
                      <a:ln w="38100">
                        <a:noFill/>
                        <a:miter/>
                      </a:ln>
                    </p:spPr>
                  </p:pic>
                </p:oleObj>
              </mc:Fallback>
            </mc:AlternateContent>
          </a:graphicData>
        </a:graphic>
      </p:graphicFrame>
      <p:graphicFrame>
        <p:nvGraphicFramePr>
          <p:cNvPr id="14" name="对象 -2147482301"/>
          <p:cNvGraphicFramePr>
            <a:graphicFrameLocks noChangeAspect="1"/>
          </p:cNvGraphicFramePr>
          <p:nvPr/>
        </p:nvGraphicFramePr>
        <p:xfrm>
          <a:off x="1147445" y="5113020"/>
          <a:ext cx="1450340" cy="715010"/>
        </p:xfrm>
        <a:graphic>
          <a:graphicData uri="http://schemas.openxmlformats.org/presentationml/2006/ole">
            <mc:AlternateContent xmlns:mc="http://schemas.openxmlformats.org/markup-compatibility/2006">
              <mc:Choice xmlns:v="urn:schemas-microsoft-com:vml" Requires="v">
                <p:oleObj spid="_x0000_s35023" r:id="rId13" imgW="799465" imgH="393700" progId="Equation.DSMT4">
                  <p:embed/>
                </p:oleObj>
              </mc:Choice>
              <mc:Fallback>
                <p:oleObj r:id="rId13" imgW="799465" imgH="393700" progId="Equation.DSMT4">
                  <p:embed/>
                  <p:pic>
                    <p:nvPicPr>
                      <p:cNvPr id="0" name="对象 -2147482301"/>
                      <p:cNvPicPr/>
                      <p:nvPr/>
                    </p:nvPicPr>
                    <p:blipFill>
                      <a:blip r:embed="rId14"/>
                      <a:stretch>
                        <a:fillRect/>
                      </a:stretch>
                    </p:blipFill>
                    <p:spPr>
                      <a:xfrm>
                        <a:off x="1147445" y="5113020"/>
                        <a:ext cx="1450340" cy="715010"/>
                      </a:xfrm>
                      <a:prstGeom prst="rect">
                        <a:avLst/>
                      </a:prstGeom>
                      <a:noFill/>
                      <a:ln w="38100">
                        <a:noFill/>
                        <a:miter/>
                      </a:ln>
                    </p:spPr>
                  </p:pic>
                </p:oleObj>
              </mc:Fallback>
            </mc:AlternateContent>
          </a:graphicData>
        </a:graphic>
      </p:graphicFrame>
      <p:graphicFrame>
        <p:nvGraphicFramePr>
          <p:cNvPr id="16" name="对象 -2147482300"/>
          <p:cNvGraphicFramePr>
            <a:graphicFrameLocks noChangeAspect="1"/>
          </p:cNvGraphicFramePr>
          <p:nvPr/>
        </p:nvGraphicFramePr>
        <p:xfrm>
          <a:off x="4573905" y="5263515"/>
          <a:ext cx="481965" cy="530860"/>
        </p:xfrm>
        <a:graphic>
          <a:graphicData uri="http://schemas.openxmlformats.org/presentationml/2006/ole">
            <mc:AlternateContent xmlns:mc="http://schemas.openxmlformats.org/markup-compatibility/2006">
              <mc:Choice xmlns:v="urn:schemas-microsoft-com:vml" Requires="v">
                <p:oleObj spid="_x0000_s35024" r:id="rId15" imgW="128905" imgH="141605" progId="Equation.DSMT4">
                  <p:embed/>
                </p:oleObj>
              </mc:Choice>
              <mc:Fallback>
                <p:oleObj r:id="rId15" imgW="128905" imgH="141605" progId="Equation.DSMT4">
                  <p:embed/>
                  <p:pic>
                    <p:nvPicPr>
                      <p:cNvPr id="0" name="对象 -2147482300"/>
                      <p:cNvPicPr/>
                      <p:nvPr/>
                    </p:nvPicPr>
                    <p:blipFill>
                      <a:blip r:embed="rId16"/>
                      <a:stretch>
                        <a:fillRect/>
                      </a:stretch>
                    </p:blipFill>
                    <p:spPr>
                      <a:xfrm>
                        <a:off x="4573905" y="5263515"/>
                        <a:ext cx="481965" cy="530860"/>
                      </a:xfrm>
                      <a:prstGeom prst="rect">
                        <a:avLst/>
                      </a:prstGeom>
                      <a:noFill/>
                      <a:ln w="38100">
                        <a:noFill/>
                        <a:miter/>
                      </a:ln>
                    </p:spPr>
                  </p:pic>
                </p:oleObj>
              </mc:Fallback>
            </mc:AlternateContent>
          </a:graphicData>
        </a:graphic>
      </p:graphicFrame>
      <p:graphicFrame>
        <p:nvGraphicFramePr>
          <p:cNvPr id="20" name="对象 -2147482301"/>
          <p:cNvGraphicFramePr>
            <a:graphicFrameLocks noChangeAspect="1"/>
          </p:cNvGraphicFramePr>
          <p:nvPr/>
        </p:nvGraphicFramePr>
        <p:xfrm>
          <a:off x="7423150" y="5157788"/>
          <a:ext cx="1450975" cy="715962"/>
        </p:xfrm>
        <a:graphic>
          <a:graphicData uri="http://schemas.openxmlformats.org/presentationml/2006/ole">
            <mc:AlternateContent xmlns:mc="http://schemas.openxmlformats.org/markup-compatibility/2006">
              <mc:Choice xmlns:v="urn:schemas-microsoft-com:vml" Requires="v">
                <p:oleObj spid="_x0000_s35025" r:id="rId17" imgW="799465" imgH="393700" progId="Equation.DSMT4">
                  <p:embed/>
                </p:oleObj>
              </mc:Choice>
              <mc:Fallback>
                <p:oleObj r:id="rId17" imgW="799465" imgH="393700" progId="Equation.DSMT4">
                  <p:embed/>
                  <p:pic>
                    <p:nvPicPr>
                      <p:cNvPr id="0" name="对象 -2147482301"/>
                      <p:cNvPicPr/>
                      <p:nvPr/>
                    </p:nvPicPr>
                    <p:blipFill>
                      <a:blip r:embed="rId14"/>
                      <a:stretch>
                        <a:fillRect/>
                      </a:stretch>
                    </p:blipFill>
                    <p:spPr>
                      <a:xfrm>
                        <a:off x="7423150" y="5157788"/>
                        <a:ext cx="1450975" cy="715962"/>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par>
                                <p:cTn id="19" presetID="22" presetClass="entr" presetSubtype="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par>
                                <p:cTn id="25" presetID="22" presetClass="entr" presetSubtype="1"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par>
                                <p:cTn id="28" presetID="22" presetClass="entr" presetSubtype="1"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par>
                                <p:cTn id="31" presetID="22" presetClass="entr" presetSubtype="1"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1" fill="hold" grpId="1" nodeType="clickEffect">
                                  <p:stCondLst>
                                    <p:cond delay="0"/>
                                  </p:stCondLst>
                                  <p:childTnLst>
                                    <p:animEffect transition="out" filter="wipe(up)">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22" presetClass="exit" presetSubtype="1" fill="hold" nodeType="withEffect">
                                  <p:stCondLst>
                                    <p:cond delay="0"/>
                                  </p:stCondLst>
                                  <p:childTnLst>
                                    <p:animEffect transition="out" filter="wipe(up)">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22" presetClass="exit" presetSubtype="1" fill="hold" nodeType="withEffect">
                                  <p:stCondLst>
                                    <p:cond delay="0"/>
                                  </p:stCondLst>
                                  <p:childTnLst>
                                    <p:animEffect transition="out" filter="wipe(up)">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par>
                                <p:cTn id="45" presetID="22" presetClass="exit" presetSubtype="1" fill="hold" nodeType="withEffect">
                                  <p:stCondLst>
                                    <p:cond delay="0"/>
                                  </p:stCondLst>
                                  <p:childTnLst>
                                    <p:animEffect transition="out" filter="wipe(up)">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22" presetClass="exit" presetSubtype="1" fill="hold" nodeType="withEffect">
                                  <p:stCondLst>
                                    <p:cond delay="0"/>
                                  </p:stCondLst>
                                  <p:childTnLst>
                                    <p:animEffect transition="out" filter="wipe(up)">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par>
                                <p:cTn id="51" presetID="22" presetClass="exit" presetSubtype="1" fill="hold" nodeType="withEffect">
                                  <p:stCondLst>
                                    <p:cond delay="0"/>
                                  </p:stCondLst>
                                  <p:childTnLst>
                                    <p:animEffect transition="out" filter="wipe(up)">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par>
                                <p:cTn id="54" presetID="22" presetClass="exit" presetSubtype="1" fill="hold" nodeType="withEffect">
                                  <p:stCondLst>
                                    <p:cond delay="0"/>
                                  </p:stCondLst>
                                  <p:childTnLst>
                                    <p:animEffect transition="out" filter="wipe(up)">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up)">
                                      <p:cBhvr>
                                        <p:cTn id="6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400" dirty="0">
                <a:ln w="10160">
                  <a:solidFill>
                    <a:schemeClr val="accent5"/>
                  </a:solidFill>
                  <a:prstDash val="solid"/>
                </a:ln>
                <a:solidFill>
                  <a:schemeClr val="accent4">
                    <a:lumMod val="60000"/>
                    <a:lumOff val="40000"/>
                  </a:schemeClr>
                </a:solidFill>
                <a:effectLst>
                  <a:outerShdw blurRad="38100" dist="22860" dir="5400000" algn="tl" rotWithShape="0">
                    <a:srgbClr val="000000">
                      <a:alpha val="30000"/>
                    </a:srgbClr>
                  </a:outerShdw>
                </a:effectLst>
              </a:rPr>
              <a:t>要掌握的核心知识</a:t>
            </a:r>
          </a:p>
        </p:txBody>
      </p:sp>
      <p:sp>
        <p:nvSpPr>
          <p:cNvPr id="3" name="内容占位符 2"/>
          <p:cNvSpPr>
            <a:spLocks noGrp="1"/>
          </p:cNvSpPr>
          <p:nvPr>
            <p:ph idx="1"/>
          </p:nvPr>
        </p:nvSpPr>
        <p:spPr/>
        <p:txBody>
          <a:bodyPr/>
          <a:lstStyle/>
          <a:p>
            <a:r>
              <a:rPr lang="zh-CN" altLang="en-US" sz="2000" b="1" dirty="0"/>
              <a:t>基本概念：</a:t>
            </a:r>
            <a:endParaRPr lang="en-US" altLang="zh-CN" sz="2000" b="1" dirty="0"/>
          </a:p>
          <a:p>
            <a:pPr marL="0" indent="0">
              <a:buNone/>
            </a:pPr>
            <a:r>
              <a:rPr lang="en-US" altLang="zh-CN" sz="2000" dirty="0"/>
              <a:t>              </a:t>
            </a:r>
            <a:r>
              <a:rPr lang="zh-CN" altLang="en-US" sz="2000" dirty="0"/>
              <a:t>信号、系统、频谱、频谱特性等。</a:t>
            </a:r>
            <a:endParaRPr lang="en-US" altLang="zh-CN" sz="2000" dirty="0"/>
          </a:p>
          <a:p>
            <a:r>
              <a:rPr lang="zh-CN" altLang="en-US" sz="2000" b="1" dirty="0"/>
              <a:t>基本技能：</a:t>
            </a:r>
            <a:endParaRPr lang="en-US" altLang="zh-CN" sz="2000" b="1" dirty="0"/>
          </a:p>
          <a:p>
            <a:pPr marL="0" indent="0">
              <a:buNone/>
            </a:pPr>
            <a:r>
              <a:rPr lang="en-US" altLang="zh-CN" sz="2000" dirty="0"/>
              <a:t>              </a:t>
            </a:r>
            <a:r>
              <a:rPr lang="zh-CN" altLang="en-US" sz="2000" dirty="0"/>
              <a:t>如何分析信号；如何分析系统；如何利用这些技能解决实际问题；</a:t>
            </a:r>
            <a:endParaRPr lang="en-US" altLang="zh-CN" sz="2000" dirty="0"/>
          </a:p>
          <a:p>
            <a:r>
              <a:rPr lang="zh-CN" altLang="en-US" sz="2000" b="1" dirty="0"/>
              <a:t>基本原理：</a:t>
            </a:r>
            <a:endParaRPr lang="en-US" altLang="zh-CN" sz="2000" b="1" dirty="0"/>
          </a:p>
          <a:p>
            <a:pPr marL="0" indent="0">
              <a:buNone/>
            </a:pPr>
            <a:r>
              <a:rPr lang="en-US" altLang="zh-CN" sz="2000" dirty="0"/>
              <a:t>              </a:t>
            </a:r>
            <a:r>
              <a:rPr lang="zh-CN" altLang="en-US" sz="2000" dirty="0"/>
              <a:t>虚频域分析原理、复频域分析原理、采样原理、信号流图原理等</a:t>
            </a:r>
            <a:endParaRPr lang="en-US" altLang="zh-CN" sz="2000" dirty="0"/>
          </a:p>
          <a:p>
            <a:r>
              <a:rPr lang="zh-CN" altLang="en-US" sz="2000" b="1" dirty="0"/>
              <a:t>基本方法：</a:t>
            </a:r>
            <a:endParaRPr lang="en-US" altLang="zh-CN" sz="2000" b="1" dirty="0"/>
          </a:p>
          <a:p>
            <a:pPr marL="0" indent="0">
              <a:buNone/>
            </a:pPr>
            <a:r>
              <a:rPr lang="en-US" altLang="zh-CN" sz="2000" dirty="0"/>
              <a:t>             </a:t>
            </a:r>
            <a:r>
              <a:rPr lang="zh-CN" altLang="en-US" sz="2000" dirty="0"/>
              <a:t>变换的方法：傅里叶变换、拉普拉斯变换，小波变换等</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对象 18"/>
          <p:cNvGraphicFramePr>
            <a:graphicFrameLocks noChangeAspect="1"/>
          </p:cNvGraphicFramePr>
          <p:nvPr/>
        </p:nvGraphicFramePr>
        <p:xfrm>
          <a:off x="2376170" y="3849370"/>
          <a:ext cx="3940810" cy="2505710"/>
        </p:xfrm>
        <a:graphic>
          <a:graphicData uri="http://schemas.openxmlformats.org/presentationml/2006/ole">
            <mc:AlternateContent xmlns:mc="http://schemas.openxmlformats.org/markup-compatibility/2006">
              <mc:Choice xmlns:v="urn:schemas-microsoft-com:vml" Requires="v">
                <p:oleObj spid="_x0000_s36067" r:id="rId4" imgW="6158865" imgH="1156335" progId="Visio.Drawing.6">
                  <p:embed/>
                </p:oleObj>
              </mc:Choice>
              <mc:Fallback>
                <p:oleObj r:id="rId4" imgW="6158865" imgH="1156335" progId="Visio.Drawing.6">
                  <p:embed/>
                  <p:pic>
                    <p:nvPicPr>
                      <p:cNvPr id="0" name="对象 18"/>
                      <p:cNvPicPr/>
                      <p:nvPr/>
                    </p:nvPicPr>
                    <p:blipFill>
                      <a:blip r:embed="rId5"/>
                      <a:srcRect l="70566"/>
                      <a:stretch>
                        <a:fillRect/>
                      </a:stretch>
                    </p:blipFill>
                    <p:spPr>
                      <a:xfrm>
                        <a:off x="2376170" y="3849370"/>
                        <a:ext cx="3940810" cy="2505710"/>
                      </a:xfrm>
                      <a:prstGeom prst="rect">
                        <a:avLst/>
                      </a:prstGeom>
                      <a:noFill/>
                      <a:ln w="38100">
                        <a:noFill/>
                        <a:miter/>
                      </a:ln>
                    </p:spPr>
                  </p:pic>
                </p:oleObj>
              </mc:Fallback>
            </mc:AlternateContent>
          </a:graphicData>
        </a:graphic>
      </p:graphicFrame>
      <p:sp>
        <p:nvSpPr>
          <p:cNvPr id="3" name="内容占位符 2"/>
          <p:cNvSpPr>
            <a:spLocks noGrp="1"/>
          </p:cNvSpPr>
          <p:nvPr>
            <p:ph idx="1"/>
          </p:nvPr>
        </p:nvSpPr>
        <p:spPr>
          <a:xfrm>
            <a:off x="502285" y="441325"/>
            <a:ext cx="8139430" cy="663575"/>
          </a:xfrm>
        </p:spPr>
        <p:txBody>
          <a:bodyPr/>
          <a:lstStyle/>
          <a:p>
            <a:pPr marL="0" indent="0">
              <a:buNone/>
            </a:pPr>
            <a:r>
              <a:rPr lang="zh-CN" altLang="en-US" sz="3200">
                <a:solidFill>
                  <a:schemeClr val="tx1"/>
                </a:solidFill>
                <a:latin typeface="+mj-ea"/>
                <a:ea typeface="+mj-ea"/>
              </a:rPr>
              <a:t>全部相交区间上的卷积积分过程及结果</a:t>
            </a:r>
          </a:p>
        </p:txBody>
      </p:sp>
      <p:graphicFrame>
        <p:nvGraphicFramePr>
          <p:cNvPr id="2" name="对象 -2147481819"/>
          <p:cNvGraphicFramePr>
            <a:graphicFrameLocks noChangeAspect="1"/>
          </p:cNvGraphicFramePr>
          <p:nvPr/>
        </p:nvGraphicFramePr>
        <p:xfrm>
          <a:off x="502285" y="1554480"/>
          <a:ext cx="8058150" cy="2225040"/>
        </p:xfrm>
        <a:graphic>
          <a:graphicData uri="http://schemas.openxmlformats.org/presentationml/2006/ole">
            <mc:AlternateContent xmlns:mc="http://schemas.openxmlformats.org/markup-compatibility/2006">
              <mc:Choice xmlns:v="urn:schemas-microsoft-com:vml" Requires="v">
                <p:oleObj spid="_x0000_s36068" r:id="rId6" imgW="6158865" imgH="1156335" progId="Visio.Drawing.6">
                  <p:embed/>
                </p:oleObj>
              </mc:Choice>
              <mc:Fallback>
                <p:oleObj r:id="rId6" imgW="6158865" imgH="1156335" progId="Visio.Drawing.6">
                  <p:embed/>
                  <p:pic>
                    <p:nvPicPr>
                      <p:cNvPr id="0" name="对象 -2147481819"/>
                      <p:cNvPicPr/>
                      <p:nvPr/>
                    </p:nvPicPr>
                    <p:blipFill>
                      <a:blip r:embed="rId5"/>
                      <a:srcRect r="28151"/>
                      <a:stretch>
                        <a:fillRect/>
                      </a:stretch>
                    </p:blipFill>
                    <p:spPr>
                      <a:xfrm>
                        <a:off x="502285" y="1554480"/>
                        <a:ext cx="8058150" cy="2225040"/>
                      </a:xfrm>
                      <a:prstGeom prst="rect">
                        <a:avLst/>
                      </a:prstGeom>
                      <a:noFill/>
                      <a:ln w="38100">
                        <a:noFill/>
                        <a:miter/>
                      </a:ln>
                    </p:spPr>
                  </p:pic>
                </p:oleObj>
              </mc:Fallback>
            </mc:AlternateContent>
          </a:graphicData>
        </a:graphic>
      </p:graphicFrame>
      <p:sp>
        <p:nvSpPr>
          <p:cNvPr id="4" name="文本框 3"/>
          <p:cNvSpPr txBox="1"/>
          <p:nvPr/>
        </p:nvSpPr>
        <p:spPr>
          <a:xfrm>
            <a:off x="1012825" y="4119880"/>
            <a:ext cx="7114540" cy="2453640"/>
          </a:xfrm>
          <a:prstGeom prst="rect">
            <a:avLst/>
          </a:prstGeom>
          <a:noFill/>
        </p:spPr>
        <p:txBody>
          <a:bodyPr wrap="square" rtlCol="0">
            <a:spAutoFit/>
          </a:bodyPr>
          <a:lstStyle/>
          <a:p>
            <a:pPr>
              <a:lnSpc>
                <a:spcPct val="120000"/>
              </a:lnSpc>
            </a:pPr>
            <a:r>
              <a:rPr lang="en-US" altLang="zh-CN" sz="3200" dirty="0"/>
              <a:t>                  </a:t>
            </a:r>
            <a:r>
              <a:rPr lang="zh-CN" altLang="en-US" sz="3200" dirty="0"/>
              <a:t>的定义域为              ,由图容易看出，全部相交时，  的取值范围为             ，即            ，积分限即    的取值范围为              </a:t>
            </a:r>
            <a:endParaRPr lang="en-US" altLang="zh-CN" sz="3200" dirty="0"/>
          </a:p>
        </p:txBody>
      </p:sp>
      <p:graphicFrame>
        <p:nvGraphicFramePr>
          <p:cNvPr id="5" name="对象 -2147482297"/>
          <p:cNvGraphicFramePr>
            <a:graphicFrameLocks noChangeAspect="1"/>
          </p:cNvGraphicFramePr>
          <p:nvPr/>
        </p:nvGraphicFramePr>
        <p:xfrm>
          <a:off x="1790700" y="4228465"/>
          <a:ext cx="1360805" cy="570865"/>
        </p:xfrm>
        <a:graphic>
          <a:graphicData uri="http://schemas.openxmlformats.org/presentationml/2006/ole">
            <mc:AlternateContent xmlns:mc="http://schemas.openxmlformats.org/markup-compatibility/2006">
              <mc:Choice xmlns:v="urn:schemas-microsoft-com:vml" Requires="v">
                <p:oleObj spid="_x0000_s36069" r:id="rId7" imgW="546100" imgH="228600" progId="Equation.DSMT4">
                  <p:embed/>
                </p:oleObj>
              </mc:Choice>
              <mc:Fallback>
                <p:oleObj r:id="rId7" imgW="546100" imgH="228600" progId="Equation.DSMT4">
                  <p:embed/>
                  <p:pic>
                    <p:nvPicPr>
                      <p:cNvPr id="0" name="对象 -2147482297"/>
                      <p:cNvPicPr/>
                      <p:nvPr/>
                    </p:nvPicPr>
                    <p:blipFill>
                      <a:blip r:embed="rId8"/>
                      <a:stretch>
                        <a:fillRect/>
                      </a:stretch>
                    </p:blipFill>
                    <p:spPr>
                      <a:xfrm>
                        <a:off x="1790700" y="4228465"/>
                        <a:ext cx="1360805" cy="570865"/>
                      </a:xfrm>
                      <a:prstGeom prst="rect">
                        <a:avLst/>
                      </a:prstGeom>
                      <a:noFill/>
                      <a:ln w="38100">
                        <a:noFill/>
                        <a:miter/>
                      </a:ln>
                    </p:spPr>
                  </p:pic>
                </p:oleObj>
              </mc:Fallback>
            </mc:AlternateContent>
          </a:graphicData>
        </a:graphic>
      </p:graphicFrame>
      <p:graphicFrame>
        <p:nvGraphicFramePr>
          <p:cNvPr id="7" name="对象 -2147482296"/>
          <p:cNvGraphicFramePr>
            <a:graphicFrameLocks noChangeAspect="1"/>
          </p:cNvGraphicFramePr>
          <p:nvPr/>
        </p:nvGraphicFramePr>
        <p:xfrm>
          <a:off x="5176520" y="4228465"/>
          <a:ext cx="1513840" cy="571500"/>
        </p:xfrm>
        <a:graphic>
          <a:graphicData uri="http://schemas.openxmlformats.org/presentationml/2006/ole">
            <mc:AlternateContent xmlns:mc="http://schemas.openxmlformats.org/markup-compatibility/2006">
              <mc:Choice xmlns:v="urn:schemas-microsoft-com:vml" Requires="v">
                <p:oleObj spid="_x0000_s36070" r:id="rId9" imgW="672465" imgH="254000" progId="Equation.DSMT4">
                  <p:embed/>
                </p:oleObj>
              </mc:Choice>
              <mc:Fallback>
                <p:oleObj r:id="rId9" imgW="672465" imgH="254000" progId="Equation.DSMT4">
                  <p:embed/>
                  <p:pic>
                    <p:nvPicPr>
                      <p:cNvPr id="0" name="对象 -2147482296"/>
                      <p:cNvPicPr/>
                      <p:nvPr/>
                    </p:nvPicPr>
                    <p:blipFill>
                      <a:blip r:embed="rId10"/>
                      <a:stretch>
                        <a:fillRect/>
                      </a:stretch>
                    </p:blipFill>
                    <p:spPr>
                      <a:xfrm>
                        <a:off x="5176520" y="4228465"/>
                        <a:ext cx="1513840" cy="571500"/>
                      </a:xfrm>
                      <a:prstGeom prst="rect">
                        <a:avLst/>
                      </a:prstGeom>
                      <a:noFill/>
                      <a:ln w="38100">
                        <a:noFill/>
                        <a:miter/>
                      </a:ln>
                    </p:spPr>
                  </p:pic>
                </p:oleObj>
              </mc:Fallback>
            </mc:AlternateContent>
          </a:graphicData>
        </a:graphic>
      </p:graphicFrame>
      <p:graphicFrame>
        <p:nvGraphicFramePr>
          <p:cNvPr id="9" name="对象 -2147482295"/>
          <p:cNvGraphicFramePr>
            <a:graphicFrameLocks noChangeAspect="1"/>
          </p:cNvGraphicFramePr>
          <p:nvPr/>
        </p:nvGraphicFramePr>
        <p:xfrm>
          <a:off x="5447665" y="4681220"/>
          <a:ext cx="466725" cy="842645"/>
        </p:xfrm>
        <a:graphic>
          <a:graphicData uri="http://schemas.openxmlformats.org/presentationml/2006/ole">
            <mc:AlternateContent xmlns:mc="http://schemas.openxmlformats.org/markup-compatibility/2006">
              <mc:Choice xmlns:v="urn:schemas-microsoft-com:vml" Requires="v">
                <p:oleObj spid="_x0000_s36071" r:id="rId11" imgW="127000" imgH="227965" progId="Equation.DSMT4">
                  <p:embed/>
                </p:oleObj>
              </mc:Choice>
              <mc:Fallback>
                <p:oleObj r:id="rId11" imgW="127000" imgH="227965" progId="Equation.DSMT4">
                  <p:embed/>
                  <p:pic>
                    <p:nvPicPr>
                      <p:cNvPr id="0" name="对象 -2147482295"/>
                      <p:cNvPicPr/>
                      <p:nvPr/>
                    </p:nvPicPr>
                    <p:blipFill>
                      <a:blip r:embed="rId12"/>
                      <a:stretch>
                        <a:fillRect/>
                      </a:stretch>
                    </p:blipFill>
                    <p:spPr>
                      <a:xfrm>
                        <a:off x="5447665" y="4681220"/>
                        <a:ext cx="466725" cy="842645"/>
                      </a:xfrm>
                      <a:prstGeom prst="rect">
                        <a:avLst/>
                      </a:prstGeom>
                      <a:noFill/>
                      <a:ln w="38100">
                        <a:noFill/>
                        <a:miter/>
                      </a:ln>
                    </p:spPr>
                  </p:pic>
                </p:oleObj>
              </mc:Fallback>
            </mc:AlternateContent>
          </a:graphicData>
        </a:graphic>
      </p:graphicFrame>
      <p:graphicFrame>
        <p:nvGraphicFramePr>
          <p:cNvPr id="11" name="对象 -2147482294"/>
          <p:cNvGraphicFramePr>
            <a:graphicFrameLocks noChangeAspect="1"/>
          </p:cNvGraphicFramePr>
          <p:nvPr/>
        </p:nvGraphicFramePr>
        <p:xfrm>
          <a:off x="1518920" y="5257165"/>
          <a:ext cx="1530350" cy="778510"/>
        </p:xfrm>
        <a:graphic>
          <a:graphicData uri="http://schemas.openxmlformats.org/presentationml/2006/ole">
            <mc:AlternateContent xmlns:mc="http://schemas.openxmlformats.org/markup-compatibility/2006">
              <mc:Choice xmlns:v="urn:schemas-microsoft-com:vml" Requires="v">
                <p:oleObj spid="_x0000_s36072" r:id="rId13" imgW="774065" imgH="393700" progId="Equation.DSMT4">
                  <p:embed/>
                </p:oleObj>
              </mc:Choice>
              <mc:Fallback>
                <p:oleObj r:id="rId13" imgW="774065" imgH="393700" progId="Equation.DSMT4">
                  <p:embed/>
                  <p:pic>
                    <p:nvPicPr>
                      <p:cNvPr id="0" name="对象 -2147482294"/>
                      <p:cNvPicPr/>
                      <p:nvPr/>
                    </p:nvPicPr>
                    <p:blipFill>
                      <a:blip r:embed="rId14"/>
                      <a:stretch>
                        <a:fillRect/>
                      </a:stretch>
                    </p:blipFill>
                    <p:spPr>
                      <a:xfrm>
                        <a:off x="1518920" y="5257165"/>
                        <a:ext cx="1530350" cy="778510"/>
                      </a:xfrm>
                      <a:prstGeom prst="rect">
                        <a:avLst/>
                      </a:prstGeom>
                      <a:noFill/>
                      <a:ln w="38100">
                        <a:noFill/>
                        <a:miter/>
                      </a:ln>
                    </p:spPr>
                  </p:pic>
                </p:oleObj>
              </mc:Fallback>
            </mc:AlternateContent>
          </a:graphicData>
        </a:graphic>
      </p:graphicFrame>
      <p:graphicFrame>
        <p:nvGraphicFramePr>
          <p:cNvPr id="13" name="对象 -2147482293"/>
          <p:cNvGraphicFramePr>
            <a:graphicFrameLocks noChangeAspect="1"/>
          </p:cNvGraphicFramePr>
          <p:nvPr/>
        </p:nvGraphicFramePr>
        <p:xfrm>
          <a:off x="3825875" y="5257165"/>
          <a:ext cx="1379855" cy="779145"/>
        </p:xfrm>
        <a:graphic>
          <a:graphicData uri="http://schemas.openxmlformats.org/presentationml/2006/ole">
            <mc:AlternateContent xmlns:mc="http://schemas.openxmlformats.org/markup-compatibility/2006">
              <mc:Choice xmlns:v="urn:schemas-microsoft-com:vml" Requires="v">
                <p:oleObj spid="_x0000_s36073" r:id="rId15" imgW="698500" imgH="393700" progId="Equation.DSMT4">
                  <p:embed/>
                </p:oleObj>
              </mc:Choice>
              <mc:Fallback>
                <p:oleObj r:id="rId15" imgW="698500" imgH="393700" progId="Equation.DSMT4">
                  <p:embed/>
                  <p:pic>
                    <p:nvPicPr>
                      <p:cNvPr id="0" name="对象 -2147482293"/>
                      <p:cNvPicPr/>
                      <p:nvPr/>
                    </p:nvPicPr>
                    <p:blipFill>
                      <a:blip r:embed="rId16"/>
                      <a:stretch>
                        <a:fillRect/>
                      </a:stretch>
                    </p:blipFill>
                    <p:spPr>
                      <a:xfrm>
                        <a:off x="3825875" y="5257165"/>
                        <a:ext cx="1379855" cy="779145"/>
                      </a:xfrm>
                      <a:prstGeom prst="rect">
                        <a:avLst/>
                      </a:prstGeom>
                      <a:noFill/>
                      <a:ln w="38100">
                        <a:noFill/>
                        <a:miter/>
                      </a:ln>
                    </p:spPr>
                  </p:pic>
                </p:oleObj>
              </mc:Fallback>
            </mc:AlternateContent>
          </a:graphicData>
        </a:graphic>
      </p:graphicFrame>
      <p:graphicFrame>
        <p:nvGraphicFramePr>
          <p:cNvPr id="15" name="对象 -2147482292"/>
          <p:cNvGraphicFramePr>
            <a:graphicFrameLocks noChangeAspect="1"/>
          </p:cNvGraphicFramePr>
          <p:nvPr/>
        </p:nvGraphicFramePr>
        <p:xfrm>
          <a:off x="7163435" y="5401310"/>
          <a:ext cx="511175" cy="562610"/>
        </p:xfrm>
        <a:graphic>
          <a:graphicData uri="http://schemas.openxmlformats.org/presentationml/2006/ole">
            <mc:AlternateContent xmlns:mc="http://schemas.openxmlformats.org/markup-compatibility/2006">
              <mc:Choice xmlns:v="urn:schemas-microsoft-com:vml" Requires="v">
                <p:oleObj spid="_x0000_s36074" r:id="rId17" imgW="128905" imgH="141605" progId="Equation.DSMT4">
                  <p:embed/>
                </p:oleObj>
              </mc:Choice>
              <mc:Fallback>
                <p:oleObj r:id="rId17" imgW="128905" imgH="141605" progId="Equation.DSMT4">
                  <p:embed/>
                  <p:pic>
                    <p:nvPicPr>
                      <p:cNvPr id="0" name="对象 -2147482292"/>
                      <p:cNvPicPr/>
                      <p:nvPr/>
                    </p:nvPicPr>
                    <p:blipFill>
                      <a:blip r:embed="rId18"/>
                      <a:stretch>
                        <a:fillRect/>
                      </a:stretch>
                    </p:blipFill>
                    <p:spPr>
                      <a:xfrm>
                        <a:off x="7163435" y="5401310"/>
                        <a:ext cx="511175" cy="562610"/>
                      </a:xfrm>
                      <a:prstGeom prst="rect">
                        <a:avLst/>
                      </a:prstGeom>
                      <a:noFill/>
                      <a:ln w="38100">
                        <a:noFill/>
                        <a:miter/>
                      </a:ln>
                    </p:spPr>
                  </p:pic>
                </p:oleObj>
              </mc:Fallback>
            </mc:AlternateContent>
          </a:graphicData>
        </a:graphic>
      </p:graphicFrame>
      <p:graphicFrame>
        <p:nvGraphicFramePr>
          <p:cNvPr id="17" name="对象 -2147482291"/>
          <p:cNvGraphicFramePr>
            <a:graphicFrameLocks noChangeAspect="1"/>
          </p:cNvGraphicFramePr>
          <p:nvPr/>
        </p:nvGraphicFramePr>
        <p:xfrm>
          <a:off x="3629025" y="5878513"/>
          <a:ext cx="1435100" cy="779462"/>
        </p:xfrm>
        <a:graphic>
          <a:graphicData uri="http://schemas.openxmlformats.org/presentationml/2006/ole">
            <mc:AlternateContent xmlns:mc="http://schemas.openxmlformats.org/markup-compatibility/2006">
              <mc:Choice xmlns:v="urn:schemas-microsoft-com:vml" Requires="v">
                <p:oleObj spid="_x0000_s36075" r:id="rId19" imgW="723900" imgH="393700" progId="Equation.DSMT4">
                  <p:embed/>
                </p:oleObj>
              </mc:Choice>
              <mc:Fallback>
                <p:oleObj r:id="rId19" imgW="723900" imgH="393700" progId="Equation.DSMT4">
                  <p:embed/>
                  <p:pic>
                    <p:nvPicPr>
                      <p:cNvPr id="0" name="对象 -2147482291"/>
                      <p:cNvPicPr/>
                      <p:nvPr/>
                    </p:nvPicPr>
                    <p:blipFill>
                      <a:blip r:embed="rId20"/>
                      <a:stretch>
                        <a:fillRect/>
                      </a:stretch>
                    </p:blipFill>
                    <p:spPr>
                      <a:xfrm>
                        <a:off x="3629025" y="5878513"/>
                        <a:ext cx="1435100" cy="779462"/>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par>
                                <p:cTn id="22" presetID="22" presetClass="entr" presetSubtype="1"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par>
                                <p:cTn id="25" presetID="22" presetClass="entr" presetSubtype="1"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par>
                                <p:cTn id="28" presetID="22" presetClass="entr" presetSubtype="1"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par>
                                <p:cTn id="31" presetID="22" presetClass="entr" presetSubtype="1"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par>
                                <p:cTn id="34" presetID="22" presetClass="entr" presetSubtype="1"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1" fill="hold" grpId="1" nodeType="clickEffect">
                                  <p:stCondLst>
                                    <p:cond delay="0"/>
                                  </p:stCondLst>
                                  <p:childTnLst>
                                    <p:animEffect transition="out" filter="wipe(up)">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par>
                                <p:cTn id="42" presetID="22" presetClass="exit" presetSubtype="1" fill="hold" nodeType="withEffect">
                                  <p:stCondLst>
                                    <p:cond delay="0"/>
                                  </p:stCondLst>
                                  <p:childTnLst>
                                    <p:animEffect transition="out" filter="wipe(up)">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22" presetClass="exit" presetSubtype="1" fill="hold" nodeType="withEffect">
                                  <p:stCondLst>
                                    <p:cond delay="0"/>
                                  </p:stCondLst>
                                  <p:childTnLst>
                                    <p:animEffect transition="out" filter="wipe(up)">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22" presetClass="exit" presetSubtype="1" fill="hold" nodeType="withEffect">
                                  <p:stCondLst>
                                    <p:cond delay="0"/>
                                  </p:stCondLst>
                                  <p:childTnLst>
                                    <p:animEffect transition="out" filter="wipe(up)">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22" presetClass="exit" presetSubtype="1" fill="hold" nodeType="withEffect">
                                  <p:stCondLst>
                                    <p:cond delay="0"/>
                                  </p:stCondLst>
                                  <p:childTnLst>
                                    <p:animEffect transition="out" filter="wipe(up)">
                                      <p:cBhvr>
                                        <p:cTn id="52" dur="500"/>
                                        <p:tgtEl>
                                          <p:spTgt spid="11"/>
                                        </p:tgtEl>
                                      </p:cBhvr>
                                    </p:animEffect>
                                    <p:set>
                                      <p:cBhvr>
                                        <p:cTn id="53" dur="1" fill="hold">
                                          <p:stCondLst>
                                            <p:cond delay="499"/>
                                          </p:stCondLst>
                                        </p:cTn>
                                        <p:tgtEl>
                                          <p:spTgt spid="11"/>
                                        </p:tgtEl>
                                        <p:attrNameLst>
                                          <p:attrName>style.visibility</p:attrName>
                                        </p:attrNameLst>
                                      </p:cBhvr>
                                      <p:to>
                                        <p:strVal val="hidden"/>
                                      </p:to>
                                    </p:set>
                                  </p:childTnLst>
                                </p:cTn>
                              </p:par>
                              <p:par>
                                <p:cTn id="54" presetID="22" presetClass="exit" presetSubtype="1" fill="hold" nodeType="withEffect">
                                  <p:stCondLst>
                                    <p:cond delay="0"/>
                                  </p:stCondLst>
                                  <p:childTnLst>
                                    <p:animEffect transition="out" filter="wipe(up)">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22" presetClass="exit" presetSubtype="1" fill="hold" nodeType="withEffect">
                                  <p:stCondLst>
                                    <p:cond delay="0"/>
                                  </p:stCondLst>
                                  <p:childTnLst>
                                    <p:animEffect transition="out" filter="wipe(up)">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par>
                                <p:cTn id="60" presetID="22" presetClass="exit" presetSubtype="1" fill="hold" nodeType="withEffect">
                                  <p:stCondLst>
                                    <p:cond delay="0"/>
                                  </p:stCondLst>
                                  <p:childTnLst>
                                    <p:animEffect transition="out" filter="wipe(up)">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up)">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922" y="533600"/>
            <a:ext cx="8139178" cy="648000"/>
          </a:xfrm>
        </p:spPr>
        <p:txBody>
          <a:bodyPr/>
          <a:lstStyle/>
          <a:p>
            <a:r>
              <a:rPr lang="zh-CN" altLang="en-US" sz="3200" b="0">
                <a:solidFill>
                  <a:schemeClr val="tx1"/>
                </a:solidFill>
              </a:rPr>
              <a:t>部分相交区间上的卷积积分过程及结果</a:t>
            </a:r>
          </a:p>
        </p:txBody>
      </p:sp>
      <p:sp>
        <p:nvSpPr>
          <p:cNvPr id="18" name="文本框 17"/>
          <p:cNvSpPr txBox="1"/>
          <p:nvPr/>
        </p:nvSpPr>
        <p:spPr>
          <a:xfrm>
            <a:off x="615950" y="3943350"/>
            <a:ext cx="8042275" cy="1863090"/>
          </a:xfrm>
          <a:prstGeom prst="rect">
            <a:avLst/>
          </a:prstGeom>
          <a:noFill/>
        </p:spPr>
        <p:txBody>
          <a:bodyPr wrap="square" rtlCol="0">
            <a:spAutoFit/>
          </a:bodyPr>
          <a:lstStyle/>
          <a:p>
            <a:pPr>
              <a:lnSpc>
                <a:spcPct val="120000"/>
              </a:lnSpc>
            </a:pPr>
            <a:r>
              <a:rPr lang="en-US" altLang="zh-CN" sz="3200"/>
              <a:t>                  </a:t>
            </a:r>
            <a:r>
              <a:rPr lang="zh-CN" altLang="en-US" sz="3200"/>
              <a:t>的定义域为               ,由图容易看出，部分相交时， 的取值范围为              ，即           ，积分限即   的取值范围为</a:t>
            </a:r>
          </a:p>
        </p:txBody>
      </p:sp>
      <p:graphicFrame>
        <p:nvGraphicFramePr>
          <p:cNvPr id="6" name="对象 -2147482305"/>
          <p:cNvGraphicFramePr>
            <a:graphicFrameLocks noChangeAspect="1"/>
          </p:cNvGraphicFramePr>
          <p:nvPr/>
        </p:nvGraphicFramePr>
        <p:xfrm>
          <a:off x="1377315" y="4029075"/>
          <a:ext cx="1358265" cy="570230"/>
        </p:xfrm>
        <a:graphic>
          <a:graphicData uri="http://schemas.openxmlformats.org/presentationml/2006/ole">
            <mc:AlternateContent xmlns:mc="http://schemas.openxmlformats.org/markup-compatibility/2006">
              <mc:Choice xmlns:v="urn:schemas-microsoft-com:vml" Requires="v">
                <p:oleObj spid="_x0000_s37091" r:id="rId4" imgW="546100" imgH="228600" progId="Equation.DSMT4">
                  <p:embed/>
                </p:oleObj>
              </mc:Choice>
              <mc:Fallback>
                <p:oleObj r:id="rId4" imgW="546100" imgH="228600" progId="Equation.DSMT4">
                  <p:embed/>
                  <p:pic>
                    <p:nvPicPr>
                      <p:cNvPr id="0" name="对象 -2147482305"/>
                      <p:cNvPicPr/>
                      <p:nvPr/>
                    </p:nvPicPr>
                    <p:blipFill>
                      <a:blip r:embed="rId5"/>
                      <a:stretch>
                        <a:fillRect/>
                      </a:stretch>
                    </p:blipFill>
                    <p:spPr>
                      <a:xfrm>
                        <a:off x="1377315" y="4029075"/>
                        <a:ext cx="1358265" cy="570230"/>
                      </a:xfrm>
                      <a:prstGeom prst="rect">
                        <a:avLst/>
                      </a:prstGeom>
                      <a:noFill/>
                      <a:ln w="38100">
                        <a:noFill/>
                        <a:miter/>
                      </a:ln>
                    </p:spPr>
                  </p:pic>
                </p:oleObj>
              </mc:Fallback>
            </mc:AlternateContent>
          </a:graphicData>
        </a:graphic>
      </p:graphicFrame>
      <p:graphicFrame>
        <p:nvGraphicFramePr>
          <p:cNvPr id="8" name="对象 -2147482304"/>
          <p:cNvGraphicFramePr>
            <a:graphicFrameLocks noChangeAspect="1"/>
          </p:cNvGraphicFramePr>
          <p:nvPr/>
        </p:nvGraphicFramePr>
        <p:xfrm>
          <a:off x="4898390" y="4029075"/>
          <a:ext cx="1510665" cy="570230"/>
        </p:xfrm>
        <a:graphic>
          <a:graphicData uri="http://schemas.openxmlformats.org/presentationml/2006/ole">
            <mc:AlternateContent xmlns:mc="http://schemas.openxmlformats.org/markup-compatibility/2006">
              <mc:Choice xmlns:v="urn:schemas-microsoft-com:vml" Requires="v">
                <p:oleObj spid="_x0000_s37092" r:id="rId6" imgW="672465" imgH="254000" progId="Equation.DSMT4">
                  <p:embed/>
                </p:oleObj>
              </mc:Choice>
              <mc:Fallback>
                <p:oleObj r:id="rId6" imgW="672465" imgH="254000" progId="Equation.DSMT4">
                  <p:embed/>
                  <p:pic>
                    <p:nvPicPr>
                      <p:cNvPr id="0" name="对象 -2147482304"/>
                      <p:cNvPicPr/>
                      <p:nvPr/>
                    </p:nvPicPr>
                    <p:blipFill>
                      <a:blip r:embed="rId7"/>
                      <a:stretch>
                        <a:fillRect/>
                      </a:stretch>
                    </p:blipFill>
                    <p:spPr>
                      <a:xfrm>
                        <a:off x="4898390" y="4029075"/>
                        <a:ext cx="1510665" cy="570230"/>
                      </a:xfrm>
                      <a:prstGeom prst="rect">
                        <a:avLst/>
                      </a:prstGeom>
                      <a:noFill/>
                      <a:ln w="38100">
                        <a:noFill/>
                        <a:miter/>
                      </a:ln>
                    </p:spPr>
                  </p:pic>
                </p:oleObj>
              </mc:Fallback>
            </mc:AlternateContent>
          </a:graphicData>
        </a:graphic>
      </p:graphicFrame>
      <p:graphicFrame>
        <p:nvGraphicFramePr>
          <p:cNvPr id="10" name="对象 -2147482303"/>
          <p:cNvGraphicFramePr>
            <a:graphicFrameLocks noChangeAspect="1"/>
          </p:cNvGraphicFramePr>
          <p:nvPr/>
        </p:nvGraphicFramePr>
        <p:xfrm>
          <a:off x="4144010" y="4486275"/>
          <a:ext cx="429895" cy="777240"/>
        </p:xfrm>
        <a:graphic>
          <a:graphicData uri="http://schemas.openxmlformats.org/presentationml/2006/ole">
            <mc:AlternateContent xmlns:mc="http://schemas.openxmlformats.org/markup-compatibility/2006">
              <mc:Choice xmlns:v="urn:schemas-microsoft-com:vml" Requires="v">
                <p:oleObj spid="_x0000_s37093" r:id="rId8" imgW="127000" imgH="227965" progId="Equation.DSMT4">
                  <p:embed/>
                </p:oleObj>
              </mc:Choice>
              <mc:Fallback>
                <p:oleObj r:id="rId8" imgW="127000" imgH="227965" progId="Equation.DSMT4">
                  <p:embed/>
                  <p:pic>
                    <p:nvPicPr>
                      <p:cNvPr id="0" name="对象 -2147482303"/>
                      <p:cNvPicPr/>
                      <p:nvPr/>
                    </p:nvPicPr>
                    <p:blipFill>
                      <a:blip r:embed="rId9"/>
                      <a:stretch>
                        <a:fillRect/>
                      </a:stretch>
                    </p:blipFill>
                    <p:spPr>
                      <a:xfrm>
                        <a:off x="4144010" y="4486275"/>
                        <a:ext cx="429895" cy="777240"/>
                      </a:xfrm>
                      <a:prstGeom prst="rect">
                        <a:avLst/>
                      </a:prstGeom>
                      <a:noFill/>
                      <a:ln w="38100">
                        <a:noFill/>
                        <a:miter/>
                      </a:ln>
                    </p:spPr>
                  </p:pic>
                </p:oleObj>
              </mc:Fallback>
            </mc:AlternateContent>
          </a:graphicData>
        </a:graphic>
      </p:graphicFrame>
      <p:graphicFrame>
        <p:nvGraphicFramePr>
          <p:cNvPr id="16" name="对象 -2147482300"/>
          <p:cNvGraphicFramePr>
            <a:graphicFrameLocks noChangeAspect="1"/>
          </p:cNvGraphicFramePr>
          <p:nvPr/>
        </p:nvGraphicFramePr>
        <p:xfrm>
          <a:off x="4347845" y="5248275"/>
          <a:ext cx="481965" cy="530860"/>
        </p:xfrm>
        <a:graphic>
          <a:graphicData uri="http://schemas.openxmlformats.org/presentationml/2006/ole">
            <mc:AlternateContent xmlns:mc="http://schemas.openxmlformats.org/markup-compatibility/2006">
              <mc:Choice xmlns:v="urn:schemas-microsoft-com:vml" Requires="v">
                <p:oleObj spid="_x0000_s37094" r:id="rId10" imgW="128905" imgH="141605" progId="Equation.DSMT4">
                  <p:embed/>
                </p:oleObj>
              </mc:Choice>
              <mc:Fallback>
                <p:oleObj r:id="rId10" imgW="128905" imgH="141605" progId="Equation.DSMT4">
                  <p:embed/>
                  <p:pic>
                    <p:nvPicPr>
                      <p:cNvPr id="0" name="对象 -2147482300"/>
                      <p:cNvPicPr/>
                      <p:nvPr/>
                    </p:nvPicPr>
                    <p:blipFill>
                      <a:blip r:embed="rId11"/>
                      <a:stretch>
                        <a:fillRect/>
                      </a:stretch>
                    </p:blipFill>
                    <p:spPr>
                      <a:xfrm>
                        <a:off x="4347845" y="5248275"/>
                        <a:ext cx="481965" cy="530860"/>
                      </a:xfrm>
                      <a:prstGeom prst="rect">
                        <a:avLst/>
                      </a:prstGeom>
                      <a:noFill/>
                      <a:ln w="38100">
                        <a:noFill/>
                        <a:miter/>
                      </a:ln>
                    </p:spPr>
                  </p:pic>
                </p:oleObj>
              </mc:Fallback>
            </mc:AlternateContent>
          </a:graphicData>
        </a:graphic>
      </p:graphicFrame>
      <p:graphicFrame>
        <p:nvGraphicFramePr>
          <p:cNvPr id="3" name="对象 -2147482286"/>
          <p:cNvGraphicFramePr>
            <a:graphicFrameLocks noChangeAspect="1"/>
          </p:cNvGraphicFramePr>
          <p:nvPr/>
        </p:nvGraphicFramePr>
        <p:xfrm>
          <a:off x="6911340" y="4502150"/>
          <a:ext cx="1660525" cy="746125"/>
        </p:xfrm>
        <a:graphic>
          <a:graphicData uri="http://schemas.openxmlformats.org/presentationml/2006/ole">
            <mc:AlternateContent xmlns:mc="http://schemas.openxmlformats.org/markup-compatibility/2006">
              <mc:Choice xmlns:v="urn:schemas-microsoft-com:vml" Requires="v">
                <p:oleObj spid="_x0000_s37095" r:id="rId12" imgW="875665" imgH="393700" progId="Equation.DSMT4">
                  <p:embed/>
                </p:oleObj>
              </mc:Choice>
              <mc:Fallback>
                <p:oleObj r:id="rId12" imgW="875665" imgH="393700" progId="Equation.DSMT4">
                  <p:embed/>
                  <p:pic>
                    <p:nvPicPr>
                      <p:cNvPr id="0" name="对象 -2147482286"/>
                      <p:cNvPicPr/>
                      <p:nvPr/>
                    </p:nvPicPr>
                    <p:blipFill>
                      <a:blip r:embed="rId13"/>
                      <a:stretch>
                        <a:fillRect/>
                      </a:stretch>
                    </p:blipFill>
                    <p:spPr>
                      <a:xfrm>
                        <a:off x="6911340" y="4502150"/>
                        <a:ext cx="1660525" cy="746125"/>
                      </a:xfrm>
                      <a:prstGeom prst="rect">
                        <a:avLst/>
                      </a:prstGeom>
                      <a:noFill/>
                      <a:ln w="38100">
                        <a:noFill/>
                        <a:miter/>
                      </a:ln>
                    </p:spPr>
                  </p:pic>
                </p:oleObj>
              </mc:Fallback>
            </mc:AlternateContent>
          </a:graphicData>
        </a:graphic>
      </p:graphicFrame>
      <p:graphicFrame>
        <p:nvGraphicFramePr>
          <p:cNvPr id="4" name="对象 -2147482285"/>
          <p:cNvGraphicFramePr>
            <a:graphicFrameLocks noChangeAspect="1"/>
          </p:cNvGraphicFramePr>
          <p:nvPr/>
        </p:nvGraphicFramePr>
        <p:xfrm>
          <a:off x="1165860" y="5151755"/>
          <a:ext cx="1141730" cy="754380"/>
        </p:xfrm>
        <a:graphic>
          <a:graphicData uri="http://schemas.openxmlformats.org/presentationml/2006/ole">
            <mc:AlternateContent xmlns:mc="http://schemas.openxmlformats.org/markup-compatibility/2006">
              <mc:Choice xmlns:v="urn:schemas-microsoft-com:vml" Requires="v">
                <p:oleObj spid="_x0000_s37096" r:id="rId14" imgW="596900" imgH="393700" progId="Equation.DSMT4">
                  <p:embed/>
                </p:oleObj>
              </mc:Choice>
              <mc:Fallback>
                <p:oleObj r:id="rId14" imgW="596900" imgH="393700" progId="Equation.DSMT4">
                  <p:embed/>
                  <p:pic>
                    <p:nvPicPr>
                      <p:cNvPr id="0" name="对象 -2147482285"/>
                      <p:cNvPicPr/>
                      <p:nvPr/>
                    </p:nvPicPr>
                    <p:blipFill>
                      <a:blip r:embed="rId15"/>
                      <a:stretch>
                        <a:fillRect/>
                      </a:stretch>
                    </p:blipFill>
                    <p:spPr>
                      <a:xfrm>
                        <a:off x="1165860" y="5151755"/>
                        <a:ext cx="1141730" cy="754380"/>
                      </a:xfrm>
                      <a:prstGeom prst="rect">
                        <a:avLst/>
                      </a:prstGeom>
                      <a:noFill/>
                      <a:ln w="38100">
                        <a:noFill/>
                        <a:miter/>
                      </a:ln>
                    </p:spPr>
                  </p:pic>
                </p:oleObj>
              </mc:Fallback>
            </mc:AlternateContent>
          </a:graphicData>
        </a:graphic>
      </p:graphicFrame>
      <p:graphicFrame>
        <p:nvGraphicFramePr>
          <p:cNvPr id="12" name="Picture 435"/>
          <p:cNvGraphicFramePr>
            <a:graphicFrameLocks noChangeAspect="1"/>
          </p:cNvGraphicFramePr>
          <p:nvPr/>
        </p:nvGraphicFramePr>
        <p:xfrm>
          <a:off x="311785" y="1181100"/>
          <a:ext cx="8520430" cy="2588895"/>
        </p:xfrm>
        <a:graphic>
          <a:graphicData uri="http://schemas.openxmlformats.org/presentationml/2006/ole">
            <mc:AlternateContent xmlns:mc="http://schemas.openxmlformats.org/markup-compatibility/2006">
              <mc:Choice xmlns:v="urn:schemas-microsoft-com:vml" Requires="v">
                <p:oleObj spid="_x0000_s37097" r:id="rId16" imgW="6190615" imgH="1229995" progId="Visio.Drawing.6">
                  <p:embed/>
                </p:oleObj>
              </mc:Choice>
              <mc:Fallback>
                <p:oleObj r:id="rId16" imgW="6190615" imgH="1229995" progId="Visio.Drawing.6">
                  <p:embed/>
                  <p:pic>
                    <p:nvPicPr>
                      <p:cNvPr id="0" name="Picture 435"/>
                      <p:cNvPicPr/>
                      <p:nvPr/>
                    </p:nvPicPr>
                    <p:blipFill>
                      <a:blip r:embed="rId17"/>
                      <a:srcRect r="29825"/>
                      <a:stretch>
                        <a:fillRect/>
                      </a:stretch>
                    </p:blipFill>
                    <p:spPr>
                      <a:xfrm>
                        <a:off x="311785" y="1181100"/>
                        <a:ext cx="8520430" cy="2588895"/>
                      </a:xfrm>
                      <a:prstGeom prst="rect">
                        <a:avLst/>
                      </a:prstGeom>
                      <a:noFill/>
                      <a:ln w="38100">
                        <a:noFill/>
                        <a:miter/>
                      </a:ln>
                    </p:spPr>
                  </p:pic>
                </p:oleObj>
              </mc:Fallback>
            </mc:AlternateContent>
          </a:graphicData>
        </a:graphic>
      </p:graphicFrame>
      <p:graphicFrame>
        <p:nvGraphicFramePr>
          <p:cNvPr id="36" name="Picture 435"/>
          <p:cNvGraphicFramePr>
            <a:graphicFrameLocks noChangeAspect="1"/>
          </p:cNvGraphicFramePr>
          <p:nvPr/>
        </p:nvGraphicFramePr>
        <p:xfrm>
          <a:off x="1789430" y="3011170"/>
          <a:ext cx="5139055" cy="3463925"/>
        </p:xfrm>
        <a:graphic>
          <a:graphicData uri="http://schemas.openxmlformats.org/presentationml/2006/ole">
            <mc:AlternateContent xmlns:mc="http://schemas.openxmlformats.org/markup-compatibility/2006">
              <mc:Choice xmlns:v="urn:schemas-microsoft-com:vml" Requires="v">
                <p:oleObj spid="_x0000_s37098" r:id="rId18" imgW="6190615" imgH="1229995" progId="Visio.Drawing.6">
                  <p:embed/>
                </p:oleObj>
              </mc:Choice>
              <mc:Fallback>
                <p:oleObj r:id="rId18" imgW="6190615" imgH="1229995" progId="Visio.Drawing.6">
                  <p:embed/>
                  <p:pic>
                    <p:nvPicPr>
                      <p:cNvPr id="0" name="Picture 435"/>
                      <p:cNvPicPr/>
                      <p:nvPr/>
                    </p:nvPicPr>
                    <p:blipFill>
                      <a:blip r:embed="rId17"/>
                      <a:srcRect l="70608"/>
                      <a:stretch>
                        <a:fillRect/>
                      </a:stretch>
                    </p:blipFill>
                    <p:spPr>
                      <a:xfrm>
                        <a:off x="1789430" y="3011170"/>
                        <a:ext cx="5139055" cy="3463925"/>
                      </a:xfrm>
                      <a:prstGeom prst="rect">
                        <a:avLst/>
                      </a:prstGeom>
                      <a:noFill/>
                      <a:ln w="38100">
                        <a:noFill/>
                        <a:miter/>
                      </a:ln>
                    </p:spPr>
                  </p:pic>
                </p:oleObj>
              </mc:Fallback>
            </mc:AlternateContent>
          </a:graphicData>
        </a:graphic>
      </p:graphicFrame>
      <p:graphicFrame>
        <p:nvGraphicFramePr>
          <p:cNvPr id="13" name="对象 -2147482285"/>
          <p:cNvGraphicFramePr>
            <a:graphicFrameLocks noChangeAspect="1"/>
          </p:cNvGraphicFramePr>
          <p:nvPr/>
        </p:nvGraphicFramePr>
        <p:xfrm>
          <a:off x="7309485" y="5101908"/>
          <a:ext cx="1141730" cy="754380"/>
        </p:xfrm>
        <a:graphic>
          <a:graphicData uri="http://schemas.openxmlformats.org/presentationml/2006/ole">
            <mc:AlternateContent xmlns:mc="http://schemas.openxmlformats.org/markup-compatibility/2006">
              <mc:Choice xmlns:v="urn:schemas-microsoft-com:vml" Requires="v">
                <p:oleObj spid="_x0000_s37099" r:id="rId19" imgW="596900" imgH="393700" progId="Equation.DSMT4">
                  <p:embed/>
                </p:oleObj>
              </mc:Choice>
              <mc:Fallback>
                <p:oleObj r:id="rId19" imgW="596900" imgH="393700" progId="Equation.DSMT4">
                  <p:embed/>
                  <p:pic>
                    <p:nvPicPr>
                      <p:cNvPr id="0" name="对象 -2147482285"/>
                      <p:cNvPicPr/>
                      <p:nvPr/>
                    </p:nvPicPr>
                    <p:blipFill>
                      <a:blip r:embed="rId15"/>
                      <a:stretch>
                        <a:fillRect/>
                      </a:stretch>
                    </p:blipFill>
                    <p:spPr>
                      <a:xfrm>
                        <a:off x="7309485" y="5101908"/>
                        <a:ext cx="1141730" cy="75438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par>
                                <p:cTn id="19" presetID="22" presetClass="entr" presetSubtype="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par>
                                <p:cTn id="25" presetID="22" presetClass="entr" presetSubtype="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up)">
                                      <p:cBhvr>
                                        <p:cTn id="30" dur="500"/>
                                        <p:tgtEl>
                                          <p:spTgt spid="3"/>
                                        </p:tgtEl>
                                      </p:cBhvr>
                                    </p:animEffect>
                                  </p:childTnLst>
                                </p:cTn>
                              </p:par>
                              <p:par>
                                <p:cTn id="31" presetID="22" presetClass="entr" presetSubtype="1"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par>
                                <p:cTn id="34" presetID="22" presetClass="entr" presetSubtype="1"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1" fill="hold" nodeType="clickEffect">
                                  <p:stCondLst>
                                    <p:cond delay="0"/>
                                  </p:stCondLst>
                                  <p:childTnLst>
                                    <p:animEffect transition="out" filter="wipe(up)">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22" presetClass="exit" presetSubtype="1" fill="hold" grpId="1" nodeType="withEffect">
                                  <p:stCondLst>
                                    <p:cond delay="0"/>
                                  </p:stCondLst>
                                  <p:childTnLst>
                                    <p:animEffect transition="out" filter="wipe(up)">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22" presetClass="exit" presetSubtype="1" fill="hold" nodeType="withEffect">
                                  <p:stCondLst>
                                    <p:cond delay="0"/>
                                  </p:stCondLst>
                                  <p:childTnLst>
                                    <p:animEffect transition="out" filter="wipe(up)">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22" presetClass="exit" presetSubtype="1" fill="hold" nodeType="withEffect">
                                  <p:stCondLst>
                                    <p:cond delay="0"/>
                                  </p:stCondLst>
                                  <p:childTnLst>
                                    <p:animEffect transition="out" filter="wipe(up)">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par>
                                <p:cTn id="51" presetID="22" presetClass="exit" presetSubtype="1" fill="hold" nodeType="withEffect">
                                  <p:stCondLst>
                                    <p:cond delay="0"/>
                                  </p:stCondLst>
                                  <p:childTnLst>
                                    <p:animEffect transition="out" filter="wipe(up)">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par>
                                <p:cTn id="54" presetID="22" presetClass="exit" presetSubtype="1" fill="hold" nodeType="withEffect">
                                  <p:stCondLst>
                                    <p:cond delay="0"/>
                                  </p:stCondLst>
                                  <p:childTnLst>
                                    <p:animEffect transition="out" filter="wipe(up)">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par>
                                <p:cTn id="57" presetID="22" presetClass="exit" presetSubtype="1" fill="hold" nodeType="withEffect">
                                  <p:stCondLst>
                                    <p:cond delay="0"/>
                                  </p:stCondLst>
                                  <p:childTnLst>
                                    <p:animEffect transition="out" filter="wipe(up)">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22" presetClass="exit" presetSubtype="1" fill="hold" nodeType="withEffect">
                                  <p:stCondLst>
                                    <p:cond delay="0"/>
                                  </p:stCondLst>
                                  <p:childTnLst>
                                    <p:animEffect transition="out" filter="wipe(up)">
                                      <p:cBhvr>
                                        <p:cTn id="61" dur="500"/>
                                        <p:tgtEl>
                                          <p:spTgt spid="4"/>
                                        </p:tgtEl>
                                      </p:cBhvr>
                                    </p:animEffect>
                                    <p:set>
                                      <p:cBhvr>
                                        <p:cTn id="62" dur="1" fill="hold">
                                          <p:stCondLst>
                                            <p:cond delay="499"/>
                                          </p:stCondLst>
                                        </p:cTn>
                                        <p:tgtEl>
                                          <p:spTgt spid="4"/>
                                        </p:tgtEl>
                                        <p:attrNameLst>
                                          <p:attrName>style.visibility</p:attrName>
                                        </p:attrNameLst>
                                      </p:cBhvr>
                                      <p:to>
                                        <p:strVal val="hidden"/>
                                      </p:to>
                                    </p:se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8"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0"/>
              <a:t>不相交区间       上的卷积积分过程及结果</a:t>
            </a:r>
          </a:p>
        </p:txBody>
      </p:sp>
      <p:graphicFrame>
        <p:nvGraphicFramePr>
          <p:cNvPr id="3" name="对象 -2147482281"/>
          <p:cNvGraphicFramePr>
            <a:graphicFrameLocks noChangeAspect="1"/>
          </p:cNvGraphicFramePr>
          <p:nvPr/>
        </p:nvGraphicFramePr>
        <p:xfrm>
          <a:off x="2785745" y="252730"/>
          <a:ext cx="875665" cy="1005840"/>
        </p:xfrm>
        <a:graphic>
          <a:graphicData uri="http://schemas.openxmlformats.org/presentationml/2006/ole">
            <mc:AlternateContent xmlns:mc="http://schemas.openxmlformats.org/markup-compatibility/2006">
              <mc:Choice xmlns:v="urn:schemas-microsoft-com:vml" Requires="v">
                <p:oleObj spid="_x0000_s37965" r:id="rId4" imgW="342900" imgH="393700" progId="Equation.DSMT4">
                  <p:embed/>
                </p:oleObj>
              </mc:Choice>
              <mc:Fallback>
                <p:oleObj r:id="rId4" imgW="342900" imgH="393700" progId="Equation.DSMT4">
                  <p:embed/>
                  <p:pic>
                    <p:nvPicPr>
                      <p:cNvPr id="0" name="对象 -2147482281"/>
                      <p:cNvPicPr/>
                      <p:nvPr/>
                    </p:nvPicPr>
                    <p:blipFill>
                      <a:blip r:embed="rId5"/>
                      <a:stretch>
                        <a:fillRect/>
                      </a:stretch>
                    </p:blipFill>
                    <p:spPr>
                      <a:xfrm>
                        <a:off x="2785745" y="252730"/>
                        <a:ext cx="875665" cy="1005840"/>
                      </a:xfrm>
                      <a:prstGeom prst="rect">
                        <a:avLst/>
                      </a:prstGeom>
                      <a:noFill/>
                      <a:ln w="38100">
                        <a:noFill/>
                        <a:miter/>
                      </a:ln>
                    </p:spPr>
                  </p:pic>
                </p:oleObj>
              </mc:Fallback>
            </mc:AlternateContent>
          </a:graphicData>
        </a:graphic>
      </p:graphicFrame>
      <p:graphicFrame>
        <p:nvGraphicFramePr>
          <p:cNvPr id="4" name="Picture 438"/>
          <p:cNvGraphicFramePr>
            <a:graphicFrameLocks noChangeAspect="1"/>
          </p:cNvGraphicFramePr>
          <p:nvPr/>
        </p:nvGraphicFramePr>
        <p:xfrm>
          <a:off x="278130" y="1802765"/>
          <a:ext cx="8587105" cy="2214880"/>
        </p:xfrm>
        <a:graphic>
          <a:graphicData uri="http://schemas.openxmlformats.org/presentationml/2006/ole">
            <mc:AlternateContent xmlns:mc="http://schemas.openxmlformats.org/markup-compatibility/2006">
              <mc:Choice xmlns:v="urn:schemas-microsoft-com:vml" Requires="v">
                <p:oleObj spid="_x0000_s37966" r:id="rId6" imgW="6348095" imgH="1177290" progId="Visio.Drawing.6">
                  <p:embed/>
                </p:oleObj>
              </mc:Choice>
              <mc:Fallback>
                <p:oleObj r:id="rId6" imgW="6348095" imgH="1177290" progId="Visio.Drawing.6">
                  <p:embed/>
                  <p:pic>
                    <p:nvPicPr>
                      <p:cNvPr id="0" name="Picture 438"/>
                      <p:cNvPicPr/>
                      <p:nvPr/>
                    </p:nvPicPr>
                    <p:blipFill>
                      <a:blip r:embed="rId7"/>
                      <a:srcRect r="28446"/>
                      <a:stretch>
                        <a:fillRect/>
                      </a:stretch>
                    </p:blipFill>
                    <p:spPr>
                      <a:xfrm>
                        <a:off x="278130" y="1802765"/>
                        <a:ext cx="8587105" cy="2214880"/>
                      </a:xfrm>
                      <a:prstGeom prst="rect">
                        <a:avLst/>
                      </a:prstGeom>
                      <a:noFill/>
                      <a:ln w="38100">
                        <a:noFill/>
                        <a:miter/>
                      </a:ln>
                    </p:spPr>
                  </p:pic>
                </p:oleObj>
              </mc:Fallback>
            </mc:AlternateContent>
          </a:graphicData>
        </a:graphic>
      </p:graphicFrame>
      <p:graphicFrame>
        <p:nvGraphicFramePr>
          <p:cNvPr id="6" name="Picture 438"/>
          <p:cNvGraphicFramePr>
            <a:graphicFrameLocks noChangeAspect="1"/>
          </p:cNvGraphicFramePr>
          <p:nvPr/>
        </p:nvGraphicFramePr>
        <p:xfrm>
          <a:off x="2336800" y="3804920"/>
          <a:ext cx="4469130" cy="2633345"/>
        </p:xfrm>
        <a:graphic>
          <a:graphicData uri="http://schemas.openxmlformats.org/presentationml/2006/ole">
            <mc:AlternateContent xmlns:mc="http://schemas.openxmlformats.org/markup-compatibility/2006">
              <mc:Choice xmlns:v="urn:schemas-microsoft-com:vml" Requires="v">
                <p:oleObj spid="_x0000_s37967" r:id="rId8" imgW="6348095" imgH="1177290" progId="Visio.Drawing.6">
                  <p:embed/>
                </p:oleObj>
              </mc:Choice>
              <mc:Fallback>
                <p:oleObj r:id="rId8" imgW="6348095" imgH="1177290" progId="Visio.Drawing.6">
                  <p:embed/>
                  <p:pic>
                    <p:nvPicPr>
                      <p:cNvPr id="0" name="Picture 438"/>
                      <p:cNvPicPr/>
                      <p:nvPr/>
                    </p:nvPicPr>
                    <p:blipFill>
                      <a:blip r:embed="rId7"/>
                      <a:srcRect l="68677"/>
                      <a:stretch>
                        <a:fillRect/>
                      </a:stretch>
                    </p:blipFill>
                    <p:spPr>
                      <a:xfrm>
                        <a:off x="2336800" y="3804920"/>
                        <a:ext cx="4469130" cy="263334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604520"/>
            <a:ext cx="8139430" cy="5732780"/>
          </a:xfrm>
        </p:spPr>
        <p:txBody>
          <a:bodyPr/>
          <a:lstStyle/>
          <a:p>
            <a:pPr marL="0" indent="0">
              <a:lnSpc>
                <a:spcPct val="140000"/>
              </a:lnSpc>
              <a:buNone/>
            </a:pPr>
            <a:r>
              <a:rPr lang="en-US" altLang="zh-CN" sz="3200" dirty="0">
                <a:solidFill>
                  <a:schemeClr val="tx1"/>
                </a:solidFill>
              </a:rPr>
              <a:t>      </a:t>
            </a:r>
            <a:r>
              <a:rPr lang="zh-CN" altLang="en-US" sz="3200" dirty="0">
                <a:solidFill>
                  <a:schemeClr val="tx1"/>
                </a:solidFill>
              </a:rPr>
              <a:t>由上述过程我们很容易算出单个点的卷积值。例如：         </a:t>
            </a:r>
            <a:r>
              <a:rPr sz="3200" dirty="0">
                <a:solidFill>
                  <a:schemeClr val="tx1"/>
                </a:solidFill>
                <a:sym typeface="+mn-ea"/>
              </a:rPr>
              <a:t>、                 。</a:t>
            </a:r>
          </a:p>
          <a:p>
            <a:pPr marL="0" indent="0">
              <a:lnSpc>
                <a:spcPct val="150000"/>
              </a:lnSpc>
              <a:buNone/>
            </a:pPr>
            <a:r>
              <a:rPr sz="3200" dirty="0">
                <a:solidFill>
                  <a:srgbClr val="C00000"/>
                </a:solidFill>
                <a:sym typeface="+mn-ea"/>
              </a:rPr>
              <a:t>由上例可得出以下结论</a:t>
            </a:r>
            <a:r>
              <a:rPr lang="en-US" altLang="zh-CN" sz="3200" dirty="0">
                <a:solidFill>
                  <a:srgbClr val="C00000"/>
                </a:solidFill>
                <a:sym typeface="+mn-ea"/>
              </a:rPr>
              <a:t>:</a:t>
            </a:r>
          </a:p>
          <a:p>
            <a:pPr marL="0" indent="0">
              <a:lnSpc>
                <a:spcPct val="160000"/>
              </a:lnSpc>
              <a:buNone/>
            </a:pPr>
            <a:r>
              <a:rPr lang="en-US" altLang="zh-CN" sz="3200" dirty="0">
                <a:solidFill>
                  <a:schemeClr val="tx1"/>
                </a:solidFill>
                <a:sym typeface="+mn-ea"/>
              </a:rPr>
              <a:t>      </a:t>
            </a:r>
            <a:r>
              <a:rPr lang="en-US" altLang="zh-CN" sz="3200" dirty="0" err="1">
                <a:solidFill>
                  <a:schemeClr val="tx1"/>
                </a:solidFill>
                <a:sym typeface="+mn-ea"/>
              </a:rPr>
              <a:t>若函数</a:t>
            </a:r>
            <a:r>
              <a:rPr lang="en-US" altLang="zh-CN" sz="3200" dirty="0">
                <a:solidFill>
                  <a:schemeClr val="tx1"/>
                </a:solidFill>
                <a:sym typeface="+mn-ea"/>
              </a:rPr>
              <a:t>      </a:t>
            </a:r>
            <a:r>
              <a:rPr lang="en-US" altLang="zh-CN" sz="3200" dirty="0" err="1">
                <a:solidFill>
                  <a:schemeClr val="tx1"/>
                </a:solidFill>
                <a:sym typeface="+mn-ea"/>
              </a:rPr>
              <a:t>的定义域为</a:t>
            </a:r>
            <a:r>
              <a:rPr lang="en-US" altLang="zh-CN" sz="3200" dirty="0">
                <a:solidFill>
                  <a:schemeClr val="tx1"/>
                </a:solidFill>
                <a:sym typeface="+mn-ea"/>
              </a:rPr>
              <a:t>        ,</a:t>
            </a:r>
            <a:r>
              <a:rPr lang="en-US" altLang="zh-CN" sz="3200" dirty="0" err="1">
                <a:solidFill>
                  <a:schemeClr val="tx1"/>
                </a:solidFill>
                <a:sym typeface="+mn-ea"/>
              </a:rPr>
              <a:t>函数</a:t>
            </a:r>
            <a:r>
              <a:rPr lang="en-US" altLang="zh-CN" sz="3200" dirty="0">
                <a:solidFill>
                  <a:schemeClr val="tx1"/>
                </a:solidFill>
                <a:sym typeface="+mn-ea"/>
              </a:rPr>
              <a:t>    </a:t>
            </a:r>
            <a:r>
              <a:rPr lang="en-US" altLang="zh-CN" sz="3200" dirty="0" err="1">
                <a:solidFill>
                  <a:schemeClr val="tx1"/>
                </a:solidFill>
                <a:sym typeface="+mn-ea"/>
              </a:rPr>
              <a:t>的定义域为</a:t>
            </a:r>
            <a:r>
              <a:rPr lang="en-US" altLang="zh-CN" sz="3200" dirty="0">
                <a:solidFill>
                  <a:schemeClr val="tx1"/>
                </a:solidFill>
                <a:sym typeface="+mn-ea"/>
              </a:rPr>
              <a:t>        ,</a:t>
            </a:r>
            <a:r>
              <a:rPr lang="en-US" altLang="zh-CN" sz="3200" dirty="0" err="1">
                <a:solidFill>
                  <a:schemeClr val="tx1"/>
                </a:solidFill>
                <a:sym typeface="+mn-ea"/>
              </a:rPr>
              <a:t>则它们卷积后的函数</a:t>
            </a:r>
            <a:r>
              <a:rPr lang="en-US" altLang="zh-CN" sz="3200" dirty="0">
                <a:solidFill>
                  <a:schemeClr val="tx1"/>
                </a:solidFill>
                <a:sym typeface="+mn-ea"/>
              </a:rPr>
              <a:t>   </a:t>
            </a:r>
            <a:r>
              <a:rPr lang="en-US" altLang="zh-CN" sz="3200" dirty="0" err="1">
                <a:solidFill>
                  <a:schemeClr val="tx1"/>
                </a:solidFill>
                <a:sym typeface="+mn-ea"/>
              </a:rPr>
              <a:t>的定义域为</a:t>
            </a:r>
            <a:r>
              <a:rPr lang="en-US" altLang="zh-CN" sz="3200" dirty="0">
                <a:solidFill>
                  <a:schemeClr val="tx1"/>
                </a:solidFill>
                <a:sym typeface="+mn-ea"/>
              </a:rPr>
              <a:t>               。</a:t>
            </a:r>
            <a:r>
              <a:rPr lang="en-US" altLang="zh-CN" sz="3200" dirty="0" err="1">
                <a:solidFill>
                  <a:schemeClr val="tx1"/>
                </a:solidFill>
                <a:sym typeface="+mn-ea"/>
              </a:rPr>
              <a:t>这个结论对频域函数的卷积仍然成立</a:t>
            </a:r>
            <a:r>
              <a:rPr lang="en-US" altLang="zh-CN" sz="3200" dirty="0">
                <a:solidFill>
                  <a:schemeClr val="tx1"/>
                </a:solidFill>
                <a:sym typeface="+mn-ea"/>
              </a:rPr>
              <a:t>。</a:t>
            </a:r>
          </a:p>
        </p:txBody>
      </p:sp>
      <p:graphicFrame>
        <p:nvGraphicFramePr>
          <p:cNvPr id="2" name="对象 -2147482280"/>
          <p:cNvGraphicFramePr>
            <a:graphicFrameLocks noChangeAspect="1"/>
          </p:cNvGraphicFramePr>
          <p:nvPr/>
        </p:nvGraphicFramePr>
        <p:xfrm>
          <a:off x="3407410" y="1269365"/>
          <a:ext cx="1316355" cy="868680"/>
        </p:xfrm>
        <a:graphic>
          <a:graphicData uri="http://schemas.openxmlformats.org/presentationml/2006/ole">
            <mc:AlternateContent xmlns:mc="http://schemas.openxmlformats.org/markup-compatibility/2006">
              <mc:Choice xmlns:v="urn:schemas-microsoft-com:vml" Requires="v">
                <p:oleObj spid="_x0000_s39114" r:id="rId4" imgW="596900" imgH="393700" progId="Equation.DSMT4">
                  <p:embed/>
                </p:oleObj>
              </mc:Choice>
              <mc:Fallback>
                <p:oleObj r:id="rId4" imgW="596900" imgH="393700" progId="Equation.DSMT4">
                  <p:embed/>
                  <p:pic>
                    <p:nvPicPr>
                      <p:cNvPr id="0" name="对象 -2147482280"/>
                      <p:cNvPicPr/>
                      <p:nvPr/>
                    </p:nvPicPr>
                    <p:blipFill>
                      <a:blip r:embed="rId5"/>
                      <a:stretch>
                        <a:fillRect/>
                      </a:stretch>
                    </p:blipFill>
                    <p:spPr>
                      <a:xfrm>
                        <a:off x="3407410" y="1269365"/>
                        <a:ext cx="1316355" cy="868680"/>
                      </a:xfrm>
                      <a:prstGeom prst="rect">
                        <a:avLst/>
                      </a:prstGeom>
                      <a:noFill/>
                      <a:ln w="38100">
                        <a:noFill/>
                        <a:miter/>
                      </a:ln>
                    </p:spPr>
                  </p:pic>
                </p:oleObj>
              </mc:Fallback>
            </mc:AlternateContent>
          </a:graphicData>
        </a:graphic>
      </p:graphicFrame>
      <p:graphicFrame>
        <p:nvGraphicFramePr>
          <p:cNvPr id="4" name="对象 -2147482279"/>
          <p:cNvGraphicFramePr>
            <a:graphicFrameLocks noChangeAspect="1"/>
          </p:cNvGraphicFramePr>
          <p:nvPr/>
        </p:nvGraphicFramePr>
        <p:xfrm>
          <a:off x="5125720" y="1269365"/>
          <a:ext cx="2269490" cy="868680"/>
        </p:xfrm>
        <a:graphic>
          <a:graphicData uri="http://schemas.openxmlformats.org/presentationml/2006/ole">
            <mc:AlternateContent xmlns:mc="http://schemas.openxmlformats.org/markup-compatibility/2006">
              <mc:Choice xmlns:v="urn:schemas-microsoft-com:vml" Requires="v">
                <p:oleObj spid="_x0000_s39115" r:id="rId6" imgW="1028065" imgH="393700" progId="Equation.DSMT4">
                  <p:embed/>
                </p:oleObj>
              </mc:Choice>
              <mc:Fallback>
                <p:oleObj r:id="rId6" imgW="1028065" imgH="393700" progId="Equation.DSMT4">
                  <p:embed/>
                  <p:pic>
                    <p:nvPicPr>
                      <p:cNvPr id="0" name="对象 -2147482279"/>
                      <p:cNvPicPr/>
                      <p:nvPr/>
                    </p:nvPicPr>
                    <p:blipFill>
                      <a:blip r:embed="rId7"/>
                      <a:stretch>
                        <a:fillRect/>
                      </a:stretch>
                    </p:blipFill>
                    <p:spPr>
                      <a:xfrm>
                        <a:off x="5125720" y="1269365"/>
                        <a:ext cx="2269490" cy="868680"/>
                      </a:xfrm>
                      <a:prstGeom prst="rect">
                        <a:avLst/>
                      </a:prstGeom>
                      <a:noFill/>
                      <a:ln w="38100">
                        <a:noFill/>
                        <a:miter/>
                      </a:ln>
                    </p:spPr>
                  </p:pic>
                </p:oleObj>
              </mc:Fallback>
            </mc:AlternateContent>
          </a:graphicData>
        </a:graphic>
      </p:graphicFrame>
      <p:graphicFrame>
        <p:nvGraphicFramePr>
          <p:cNvPr id="6" name="对象 -2147482276"/>
          <p:cNvGraphicFramePr>
            <a:graphicFrameLocks noChangeAspect="1"/>
          </p:cNvGraphicFramePr>
          <p:nvPr/>
        </p:nvGraphicFramePr>
        <p:xfrm>
          <a:off x="2661920" y="3186430"/>
          <a:ext cx="758190" cy="541655"/>
        </p:xfrm>
        <a:graphic>
          <a:graphicData uri="http://schemas.openxmlformats.org/presentationml/2006/ole">
            <mc:AlternateContent xmlns:mc="http://schemas.openxmlformats.org/markup-compatibility/2006">
              <mc:Choice xmlns:v="urn:schemas-microsoft-com:vml" Requires="v">
                <p:oleObj spid="_x0000_s39116" r:id="rId8" imgW="355600" imgH="254000" progId="Equation.DSMT4">
                  <p:embed/>
                </p:oleObj>
              </mc:Choice>
              <mc:Fallback>
                <p:oleObj r:id="rId8" imgW="355600" imgH="254000" progId="Equation.DSMT4">
                  <p:embed/>
                  <p:pic>
                    <p:nvPicPr>
                      <p:cNvPr id="0" name="对象 -2147482276"/>
                      <p:cNvPicPr/>
                      <p:nvPr/>
                    </p:nvPicPr>
                    <p:blipFill>
                      <a:blip r:embed="rId9"/>
                      <a:stretch>
                        <a:fillRect/>
                      </a:stretch>
                    </p:blipFill>
                    <p:spPr>
                      <a:xfrm>
                        <a:off x="2661920" y="3186430"/>
                        <a:ext cx="758190" cy="541655"/>
                      </a:xfrm>
                      <a:prstGeom prst="rect">
                        <a:avLst/>
                      </a:prstGeom>
                      <a:noFill/>
                      <a:ln w="38100">
                        <a:noFill/>
                        <a:miter/>
                      </a:ln>
                    </p:spPr>
                  </p:pic>
                </p:oleObj>
              </mc:Fallback>
            </mc:AlternateContent>
          </a:graphicData>
        </a:graphic>
      </p:graphicFrame>
      <p:graphicFrame>
        <p:nvGraphicFramePr>
          <p:cNvPr id="8" name="对象 -2147482275"/>
          <p:cNvGraphicFramePr>
            <a:graphicFrameLocks noChangeAspect="1"/>
          </p:cNvGraphicFramePr>
          <p:nvPr/>
        </p:nvGraphicFramePr>
        <p:xfrm>
          <a:off x="5618480" y="3200400"/>
          <a:ext cx="992505" cy="541655"/>
        </p:xfrm>
        <a:graphic>
          <a:graphicData uri="http://schemas.openxmlformats.org/presentationml/2006/ole">
            <mc:AlternateContent xmlns:mc="http://schemas.openxmlformats.org/markup-compatibility/2006">
              <mc:Choice xmlns:v="urn:schemas-microsoft-com:vml" Requires="v">
                <p:oleObj spid="_x0000_s39117" r:id="rId10" imgW="419100" imgH="228600" progId="Equation.DSMT4">
                  <p:embed/>
                </p:oleObj>
              </mc:Choice>
              <mc:Fallback>
                <p:oleObj r:id="rId10" imgW="419100" imgH="228600" progId="Equation.DSMT4">
                  <p:embed/>
                  <p:pic>
                    <p:nvPicPr>
                      <p:cNvPr id="0" name="对象 -2147482275"/>
                      <p:cNvPicPr/>
                      <p:nvPr/>
                    </p:nvPicPr>
                    <p:blipFill>
                      <a:blip r:embed="rId11"/>
                      <a:stretch>
                        <a:fillRect/>
                      </a:stretch>
                    </p:blipFill>
                    <p:spPr>
                      <a:xfrm>
                        <a:off x="5618480" y="3200400"/>
                        <a:ext cx="992505" cy="541655"/>
                      </a:xfrm>
                      <a:prstGeom prst="rect">
                        <a:avLst/>
                      </a:prstGeom>
                      <a:noFill/>
                      <a:ln w="38100">
                        <a:noFill/>
                        <a:miter/>
                      </a:ln>
                    </p:spPr>
                  </p:pic>
                </p:oleObj>
              </mc:Fallback>
            </mc:AlternateContent>
          </a:graphicData>
        </a:graphic>
      </p:graphicFrame>
      <p:graphicFrame>
        <p:nvGraphicFramePr>
          <p:cNvPr id="10" name="对象 -2147482274"/>
          <p:cNvGraphicFramePr>
            <a:graphicFrameLocks noChangeAspect="1"/>
          </p:cNvGraphicFramePr>
          <p:nvPr/>
        </p:nvGraphicFramePr>
        <p:xfrm>
          <a:off x="7649210" y="3186430"/>
          <a:ext cx="806450" cy="556260"/>
        </p:xfrm>
        <a:graphic>
          <a:graphicData uri="http://schemas.openxmlformats.org/presentationml/2006/ole">
            <mc:AlternateContent xmlns:mc="http://schemas.openxmlformats.org/markup-compatibility/2006">
              <mc:Choice xmlns:v="urn:schemas-microsoft-com:vml" Requires="v">
                <p:oleObj spid="_x0000_s39118" r:id="rId12" imgW="367665" imgH="254000" progId="Equation.DSMT4">
                  <p:embed/>
                </p:oleObj>
              </mc:Choice>
              <mc:Fallback>
                <p:oleObj r:id="rId12" imgW="367665" imgH="254000" progId="Equation.DSMT4">
                  <p:embed/>
                  <p:pic>
                    <p:nvPicPr>
                      <p:cNvPr id="0" name="对象 -2147482274"/>
                      <p:cNvPicPr/>
                      <p:nvPr/>
                    </p:nvPicPr>
                    <p:blipFill>
                      <a:blip r:embed="rId13"/>
                      <a:stretch>
                        <a:fillRect/>
                      </a:stretch>
                    </p:blipFill>
                    <p:spPr>
                      <a:xfrm>
                        <a:off x="7649210" y="3186430"/>
                        <a:ext cx="806450" cy="556260"/>
                      </a:xfrm>
                      <a:prstGeom prst="rect">
                        <a:avLst/>
                      </a:prstGeom>
                      <a:noFill/>
                      <a:ln w="38100">
                        <a:noFill/>
                        <a:miter/>
                      </a:ln>
                    </p:spPr>
                  </p:pic>
                </p:oleObj>
              </mc:Fallback>
            </mc:AlternateContent>
          </a:graphicData>
        </a:graphic>
      </p:graphicFrame>
      <p:graphicFrame>
        <p:nvGraphicFramePr>
          <p:cNvPr id="12" name="对象 -2147482273"/>
          <p:cNvGraphicFramePr>
            <a:graphicFrameLocks noChangeAspect="1"/>
          </p:cNvGraphicFramePr>
          <p:nvPr/>
        </p:nvGraphicFramePr>
        <p:xfrm>
          <a:off x="2748915" y="3979545"/>
          <a:ext cx="1025525" cy="527685"/>
        </p:xfrm>
        <a:graphic>
          <a:graphicData uri="http://schemas.openxmlformats.org/presentationml/2006/ole">
            <mc:AlternateContent xmlns:mc="http://schemas.openxmlformats.org/markup-compatibility/2006">
              <mc:Choice xmlns:v="urn:schemas-microsoft-com:vml" Requires="v">
                <p:oleObj spid="_x0000_s39119" r:id="rId14" imgW="444500" imgH="228600" progId="Equation.DSMT4">
                  <p:embed/>
                </p:oleObj>
              </mc:Choice>
              <mc:Fallback>
                <p:oleObj r:id="rId14" imgW="444500" imgH="228600" progId="Equation.DSMT4">
                  <p:embed/>
                  <p:pic>
                    <p:nvPicPr>
                      <p:cNvPr id="0" name="对象 -2147482273"/>
                      <p:cNvPicPr/>
                      <p:nvPr/>
                    </p:nvPicPr>
                    <p:blipFill>
                      <a:blip r:embed="rId15"/>
                      <a:stretch>
                        <a:fillRect/>
                      </a:stretch>
                    </p:blipFill>
                    <p:spPr>
                      <a:xfrm>
                        <a:off x="2748915" y="3979545"/>
                        <a:ext cx="1025525" cy="527685"/>
                      </a:xfrm>
                      <a:prstGeom prst="rect">
                        <a:avLst/>
                      </a:prstGeom>
                      <a:noFill/>
                      <a:ln w="38100">
                        <a:noFill/>
                        <a:miter/>
                      </a:ln>
                    </p:spPr>
                  </p:pic>
                </p:oleObj>
              </mc:Fallback>
            </mc:AlternateContent>
          </a:graphicData>
        </a:graphic>
      </p:graphicFrame>
      <p:graphicFrame>
        <p:nvGraphicFramePr>
          <p:cNvPr id="14" name="对象 -2147482272"/>
          <p:cNvGraphicFramePr>
            <a:graphicFrameLocks noChangeAspect="1"/>
          </p:cNvGraphicFramePr>
          <p:nvPr/>
        </p:nvGraphicFramePr>
        <p:xfrm>
          <a:off x="7743190" y="3979545"/>
          <a:ext cx="712470" cy="528320"/>
        </p:xfrm>
        <a:graphic>
          <a:graphicData uri="http://schemas.openxmlformats.org/presentationml/2006/ole">
            <mc:AlternateContent xmlns:mc="http://schemas.openxmlformats.org/markup-compatibility/2006">
              <mc:Choice xmlns:v="urn:schemas-microsoft-com:vml" Requires="v">
                <p:oleObj spid="_x0000_s39120" r:id="rId16" imgW="342900" imgH="254000" progId="Equation.DSMT4">
                  <p:embed/>
                </p:oleObj>
              </mc:Choice>
              <mc:Fallback>
                <p:oleObj r:id="rId16" imgW="342900" imgH="254000" progId="Equation.DSMT4">
                  <p:embed/>
                  <p:pic>
                    <p:nvPicPr>
                      <p:cNvPr id="0" name="对象 -2147482272"/>
                      <p:cNvPicPr/>
                      <p:nvPr/>
                    </p:nvPicPr>
                    <p:blipFill>
                      <a:blip r:embed="rId17"/>
                      <a:stretch>
                        <a:fillRect/>
                      </a:stretch>
                    </p:blipFill>
                    <p:spPr>
                      <a:xfrm>
                        <a:off x="7743190" y="3979545"/>
                        <a:ext cx="712470" cy="528320"/>
                      </a:xfrm>
                      <a:prstGeom prst="rect">
                        <a:avLst/>
                      </a:prstGeom>
                      <a:noFill/>
                      <a:ln w="38100">
                        <a:noFill/>
                        <a:miter/>
                      </a:ln>
                    </p:spPr>
                  </p:pic>
                </p:oleObj>
              </mc:Fallback>
            </mc:AlternateContent>
          </a:graphicData>
        </a:graphic>
      </p:graphicFrame>
      <p:graphicFrame>
        <p:nvGraphicFramePr>
          <p:cNvPr id="16" name="对象 -2147482271"/>
          <p:cNvGraphicFramePr>
            <a:graphicFrameLocks noChangeAspect="1"/>
          </p:cNvGraphicFramePr>
          <p:nvPr/>
        </p:nvGraphicFramePr>
        <p:xfrm>
          <a:off x="2748915" y="4745355"/>
          <a:ext cx="2019935" cy="527050"/>
        </p:xfrm>
        <a:graphic>
          <a:graphicData uri="http://schemas.openxmlformats.org/presentationml/2006/ole">
            <mc:AlternateContent xmlns:mc="http://schemas.openxmlformats.org/markup-compatibility/2006">
              <mc:Choice xmlns:v="urn:schemas-microsoft-com:vml" Requires="v">
                <p:oleObj spid="_x0000_s39121" r:id="rId18" imgW="876300" imgH="228600" progId="Equation.DSMT4">
                  <p:embed/>
                </p:oleObj>
              </mc:Choice>
              <mc:Fallback>
                <p:oleObj r:id="rId18" imgW="876300" imgH="228600" progId="Equation.DSMT4">
                  <p:embed/>
                  <p:pic>
                    <p:nvPicPr>
                      <p:cNvPr id="0" name="对象 -2147482271"/>
                      <p:cNvPicPr/>
                      <p:nvPr/>
                    </p:nvPicPr>
                    <p:blipFill>
                      <a:blip r:embed="rId19"/>
                      <a:stretch>
                        <a:fillRect/>
                      </a:stretch>
                    </p:blipFill>
                    <p:spPr>
                      <a:xfrm>
                        <a:off x="2748915" y="4745355"/>
                        <a:ext cx="2019935" cy="52705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par>
                                <p:cTn id="17" presetID="2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par>
                                <p:cTn id="23" presetID="22" presetClass="entr" presetSubtype="1"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up)">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图解法小结</a:t>
            </a:r>
          </a:p>
        </p:txBody>
      </p:sp>
      <p:sp>
        <p:nvSpPr>
          <p:cNvPr id="3" name="内容占位符 2"/>
          <p:cNvSpPr>
            <a:spLocks noGrp="1"/>
          </p:cNvSpPr>
          <p:nvPr>
            <p:ph idx="1"/>
          </p:nvPr>
        </p:nvSpPr>
        <p:spPr/>
        <p:txBody>
          <a:bodyPr/>
          <a:lstStyle/>
          <a:p>
            <a:r>
              <a:rPr lang="zh-CN" altLang="en-US" sz="2800" b="1" dirty="0">
                <a:solidFill>
                  <a:srgbClr val="0A2B77"/>
                </a:solidFill>
              </a:rPr>
              <a:t>合理分段</a:t>
            </a:r>
            <a:endParaRPr lang="en-US" altLang="zh-CN" sz="2800" b="1" dirty="0">
              <a:solidFill>
                <a:srgbClr val="0A2B77"/>
              </a:solidFill>
            </a:endParaRPr>
          </a:p>
          <a:p>
            <a:pPr marL="0" indent="0">
              <a:buNone/>
            </a:pPr>
            <a:r>
              <a:rPr lang="zh-CN" altLang="en-US" sz="2400" dirty="0"/>
              <a:t>反折信号从左向右移动，依据其和另一信号的五种关系即：不相交、部分相交、全部相交、部分相交及不相交将平移参量分为五段，即的取值范围。</a:t>
            </a:r>
          </a:p>
          <a:p>
            <a:r>
              <a:rPr lang="zh-CN" altLang="en-US" sz="2800" b="1" dirty="0">
                <a:solidFill>
                  <a:srgbClr val="0A2B77"/>
                </a:solidFill>
              </a:rPr>
              <a:t>合理确定积分限：</a:t>
            </a:r>
            <a:endParaRPr lang="en-US" altLang="zh-CN" sz="2800" b="1" dirty="0">
              <a:solidFill>
                <a:srgbClr val="0A2B77"/>
              </a:solidFill>
            </a:endParaRPr>
          </a:p>
          <a:p>
            <a:pPr marL="0" indent="0">
              <a:buNone/>
            </a:pPr>
            <a:r>
              <a:rPr lang="zh-CN" altLang="en-US" sz="2400" dirty="0"/>
              <a:t>观察图形确定积分限，或者依据</a:t>
            </a:r>
            <a:r>
              <a:rPr lang="en-US" altLang="zh-CN" sz="2400" dirty="0"/>
              <a:t>f1(t)</a:t>
            </a:r>
            <a:r>
              <a:rPr lang="zh-CN" altLang="en-US" sz="2400" dirty="0"/>
              <a:t>及</a:t>
            </a:r>
            <a:r>
              <a:rPr lang="en-US" altLang="zh-CN" sz="2400" dirty="0"/>
              <a:t>f2(t-T</a:t>
            </a:r>
            <a:r>
              <a:rPr lang="zh-CN" altLang="en-US" sz="2400" dirty="0"/>
              <a:t>）的定义域，确定各段（对应</a:t>
            </a:r>
            <a:r>
              <a:rPr lang="en-US" altLang="zh-CN" sz="2400" dirty="0"/>
              <a:t>t</a:t>
            </a:r>
            <a:r>
              <a:rPr lang="zh-CN" altLang="en-US" sz="2400" dirty="0"/>
              <a:t>的五个分段）的积分限，即各段</a:t>
            </a:r>
            <a:r>
              <a:rPr lang="en-US" altLang="zh-CN" sz="2400" dirty="0"/>
              <a:t>τ</a:t>
            </a:r>
            <a:r>
              <a:rPr lang="zh-CN" altLang="en-US" sz="2400" dirty="0"/>
              <a:t>的取值范围。</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2</a:t>
            </a:r>
            <a:r>
              <a:rPr lang="zh-CN" altLang="en-US" sz="3600" dirty="0"/>
              <a:t>) 卷积积分的基本性质</a:t>
            </a:r>
          </a:p>
        </p:txBody>
      </p:sp>
      <p:sp>
        <p:nvSpPr>
          <p:cNvPr id="3" name="内容占位符 2"/>
          <p:cNvSpPr>
            <a:spLocks noGrp="1"/>
          </p:cNvSpPr>
          <p:nvPr>
            <p:ph idx="1"/>
          </p:nvPr>
        </p:nvSpPr>
        <p:spPr/>
        <p:txBody>
          <a:bodyPr/>
          <a:lstStyle/>
          <a:p>
            <a:pPr marL="0" indent="0">
              <a:buNone/>
            </a:pPr>
            <a:r>
              <a:rPr lang="en-US" altLang="zh-CN" sz="3200" b="1" dirty="0">
                <a:solidFill>
                  <a:schemeClr val="tx1"/>
                </a:solidFill>
              </a:rPr>
              <a:t>1</a:t>
            </a:r>
            <a:r>
              <a:rPr lang="zh-CN" altLang="en-US" sz="3200" b="1" dirty="0">
                <a:solidFill>
                  <a:schemeClr val="tx1"/>
                </a:solidFill>
              </a:rPr>
              <a:t>交换律：</a:t>
            </a:r>
          </a:p>
          <a:p>
            <a:pPr marL="0" indent="0">
              <a:buNone/>
            </a:pPr>
            <a:r>
              <a:rPr lang="en-US" altLang="zh-CN" sz="3200" b="1" dirty="0">
                <a:solidFill>
                  <a:schemeClr val="tx1"/>
                </a:solidFill>
              </a:rPr>
              <a:t>2</a:t>
            </a:r>
            <a:r>
              <a:rPr lang="zh-CN" altLang="en-US" sz="3200" b="1" dirty="0">
                <a:solidFill>
                  <a:schemeClr val="tx1"/>
                </a:solidFill>
              </a:rPr>
              <a:t>分配律：</a:t>
            </a:r>
          </a:p>
          <a:p>
            <a:pPr marL="0" indent="0">
              <a:buNone/>
            </a:pPr>
            <a:endParaRPr lang="zh-CN" altLang="en-US" sz="3200" b="1" dirty="0">
              <a:solidFill>
                <a:schemeClr val="tx1"/>
              </a:solidFill>
            </a:endParaRPr>
          </a:p>
          <a:p>
            <a:pPr marL="0" indent="0">
              <a:buNone/>
            </a:pPr>
            <a:r>
              <a:rPr lang="en-US" altLang="zh-CN" sz="3200" b="1" dirty="0">
                <a:solidFill>
                  <a:schemeClr val="tx1"/>
                </a:solidFill>
              </a:rPr>
              <a:t>3</a:t>
            </a:r>
            <a:r>
              <a:rPr lang="zh-CN" altLang="en-US" sz="3200" b="1" dirty="0">
                <a:solidFill>
                  <a:schemeClr val="tx1"/>
                </a:solidFill>
              </a:rPr>
              <a:t>结合律：</a:t>
            </a:r>
          </a:p>
        </p:txBody>
      </p:sp>
      <p:graphicFrame>
        <p:nvGraphicFramePr>
          <p:cNvPr id="4" name="Picture 331"/>
          <p:cNvGraphicFramePr>
            <a:graphicFrameLocks noChangeAspect="1"/>
          </p:cNvGraphicFramePr>
          <p:nvPr/>
        </p:nvGraphicFramePr>
        <p:xfrm>
          <a:off x="2326640" y="1296035"/>
          <a:ext cx="4777105" cy="699135"/>
        </p:xfrm>
        <a:graphic>
          <a:graphicData uri="http://schemas.openxmlformats.org/presentationml/2006/ole">
            <mc:AlternateContent xmlns:mc="http://schemas.openxmlformats.org/markup-compatibility/2006">
              <mc:Choice xmlns:v="urn:schemas-microsoft-com:vml" Requires="v">
                <p:oleObj spid="_x0000_s40038" r:id="rId4" imgW="1562100" imgH="228600" progId="Equation.DSMT4">
                  <p:embed/>
                </p:oleObj>
              </mc:Choice>
              <mc:Fallback>
                <p:oleObj r:id="rId4" imgW="1562100" imgH="228600" progId="Equation.DSMT4">
                  <p:embed/>
                  <p:pic>
                    <p:nvPicPr>
                      <p:cNvPr id="0" name="图片 3075"/>
                      <p:cNvPicPr/>
                      <p:nvPr/>
                    </p:nvPicPr>
                    <p:blipFill>
                      <a:blip r:embed="rId5"/>
                      <a:stretch>
                        <a:fillRect/>
                      </a:stretch>
                    </p:blipFill>
                    <p:spPr>
                      <a:xfrm>
                        <a:off x="2326640" y="1296035"/>
                        <a:ext cx="4777105" cy="699135"/>
                      </a:xfrm>
                      <a:prstGeom prst="rect">
                        <a:avLst/>
                      </a:prstGeom>
                      <a:noFill/>
                      <a:ln w="38100">
                        <a:noFill/>
                        <a:miter/>
                      </a:ln>
                    </p:spPr>
                  </p:pic>
                </p:oleObj>
              </mc:Fallback>
            </mc:AlternateContent>
          </a:graphicData>
        </a:graphic>
      </p:graphicFrame>
      <p:graphicFrame>
        <p:nvGraphicFramePr>
          <p:cNvPr id="5" name="Picture 332"/>
          <p:cNvGraphicFramePr>
            <a:graphicFrameLocks noChangeAspect="1"/>
          </p:cNvGraphicFramePr>
          <p:nvPr/>
        </p:nvGraphicFramePr>
        <p:xfrm>
          <a:off x="502285" y="2834640"/>
          <a:ext cx="8140065" cy="645160"/>
        </p:xfrm>
        <a:graphic>
          <a:graphicData uri="http://schemas.openxmlformats.org/presentationml/2006/ole">
            <mc:AlternateContent xmlns:mc="http://schemas.openxmlformats.org/markup-compatibility/2006">
              <mc:Choice xmlns:v="urn:schemas-microsoft-com:vml" Requires="v">
                <p:oleObj spid="_x0000_s40039" r:id="rId6" imgW="2882900" imgH="228600" progId="Equation.DSMT4">
                  <p:embed/>
                </p:oleObj>
              </mc:Choice>
              <mc:Fallback>
                <p:oleObj r:id="rId6" imgW="2882900" imgH="228600" progId="Equation.DSMT4">
                  <p:embed/>
                  <p:pic>
                    <p:nvPicPr>
                      <p:cNvPr id="0" name="图片 3"/>
                      <p:cNvPicPr/>
                      <p:nvPr/>
                    </p:nvPicPr>
                    <p:blipFill>
                      <a:blip r:embed="rId7"/>
                      <a:stretch>
                        <a:fillRect/>
                      </a:stretch>
                    </p:blipFill>
                    <p:spPr>
                      <a:xfrm>
                        <a:off x="502285" y="2834640"/>
                        <a:ext cx="8140065" cy="645160"/>
                      </a:xfrm>
                      <a:prstGeom prst="rect">
                        <a:avLst/>
                      </a:prstGeom>
                      <a:noFill/>
                      <a:ln w="38100">
                        <a:noFill/>
                        <a:miter/>
                      </a:ln>
                    </p:spPr>
                  </p:pic>
                </p:oleObj>
              </mc:Fallback>
            </mc:AlternateContent>
          </a:graphicData>
        </a:graphic>
      </p:graphicFrame>
      <p:graphicFrame>
        <p:nvGraphicFramePr>
          <p:cNvPr id="8" name="Picture 334"/>
          <p:cNvGraphicFramePr>
            <a:graphicFrameLocks noChangeAspect="1"/>
          </p:cNvGraphicFramePr>
          <p:nvPr/>
        </p:nvGraphicFramePr>
        <p:xfrm>
          <a:off x="645160" y="4316765"/>
          <a:ext cx="7633970" cy="701675"/>
        </p:xfrm>
        <a:graphic>
          <a:graphicData uri="http://schemas.openxmlformats.org/presentationml/2006/ole">
            <mc:AlternateContent xmlns:mc="http://schemas.openxmlformats.org/markup-compatibility/2006">
              <mc:Choice xmlns:v="urn:schemas-microsoft-com:vml" Requires="v">
                <p:oleObj spid="_x0000_s40040" r:id="rId8" imgW="3784600" imgH="228600" progId="Equation.DSMT4">
                  <p:embed/>
                </p:oleObj>
              </mc:Choice>
              <mc:Fallback>
                <p:oleObj r:id="rId8" imgW="3784600" imgH="228600" progId="Equation.DSMT4">
                  <p:embed/>
                  <p:pic>
                    <p:nvPicPr>
                      <p:cNvPr id="0" name="Picture 334"/>
                      <p:cNvPicPr/>
                      <p:nvPr/>
                    </p:nvPicPr>
                    <p:blipFill>
                      <a:blip r:embed="rId9"/>
                      <a:srcRect r="32540" b="-2628"/>
                      <a:stretch>
                        <a:fillRect/>
                      </a:stretch>
                    </p:blipFill>
                    <p:spPr>
                      <a:xfrm>
                        <a:off x="645160" y="4316765"/>
                        <a:ext cx="7633970" cy="701675"/>
                      </a:xfrm>
                      <a:prstGeom prst="rect">
                        <a:avLst/>
                      </a:prstGeom>
                      <a:noFill/>
                      <a:ln w="38100">
                        <a:noFill/>
                        <a:miter/>
                      </a:ln>
                    </p:spPr>
                  </p:pic>
                </p:oleObj>
              </mc:Fallback>
            </mc:AlternateContent>
          </a:graphicData>
        </a:graphic>
      </p:graphicFrame>
      <p:graphicFrame>
        <p:nvGraphicFramePr>
          <p:cNvPr id="10" name="Picture 334"/>
          <p:cNvGraphicFramePr>
            <a:graphicFrameLocks noChangeAspect="1"/>
          </p:cNvGraphicFramePr>
          <p:nvPr/>
        </p:nvGraphicFramePr>
        <p:xfrm>
          <a:off x="676910" y="5230530"/>
          <a:ext cx="3639820" cy="668020"/>
        </p:xfrm>
        <a:graphic>
          <a:graphicData uri="http://schemas.openxmlformats.org/presentationml/2006/ole">
            <mc:AlternateContent xmlns:mc="http://schemas.openxmlformats.org/markup-compatibility/2006">
              <mc:Choice xmlns:v="urn:schemas-microsoft-com:vml" Requires="v">
                <p:oleObj spid="_x0000_s40041" r:id="rId10" imgW="3784600" imgH="228600" progId="Equation.DSMT4">
                  <p:embed/>
                </p:oleObj>
              </mc:Choice>
              <mc:Fallback>
                <p:oleObj r:id="rId10" imgW="3784600" imgH="228600" progId="Equation.DSMT4">
                  <p:embed/>
                  <p:pic>
                    <p:nvPicPr>
                      <p:cNvPr id="0" name="Picture 334"/>
                      <p:cNvPicPr/>
                      <p:nvPr/>
                    </p:nvPicPr>
                    <p:blipFill>
                      <a:blip r:embed="rId9"/>
                      <a:srcRect l="67102"/>
                      <a:stretch>
                        <a:fillRect/>
                      </a:stretch>
                    </p:blipFill>
                    <p:spPr>
                      <a:xfrm>
                        <a:off x="676910" y="5230530"/>
                        <a:ext cx="3639820" cy="66802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up)">
                                      <p:cBhvr>
                                        <p:cTn id="24" dur="500"/>
                                        <p:tgtEl>
                                          <p:spTgt spid="3">
                                            <p:txEl>
                                              <p:pRg st="3" end="3"/>
                                            </p:txEl>
                                          </p:spTgt>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2373"/>
          <p:cNvGraphicFramePr>
            <a:graphicFrameLocks noChangeAspect="1"/>
          </p:cNvGraphicFramePr>
          <p:nvPr/>
        </p:nvGraphicFramePr>
        <p:xfrm>
          <a:off x="600710" y="3569335"/>
          <a:ext cx="6372225" cy="941705"/>
        </p:xfrm>
        <a:graphic>
          <a:graphicData uri="http://schemas.openxmlformats.org/presentationml/2006/ole">
            <mc:AlternateContent xmlns:mc="http://schemas.openxmlformats.org/markup-compatibility/2006">
              <mc:Choice xmlns:v="urn:schemas-microsoft-com:vml" Requires="v">
                <p:oleObj spid="_x0000_s41087" r:id="rId4" imgW="4697095" imgH="660400" progId="Equation.DSMT4">
                  <p:embed/>
                </p:oleObj>
              </mc:Choice>
              <mc:Fallback>
                <p:oleObj r:id="rId4" imgW="4697095" imgH="660400" progId="Equation.DSMT4">
                  <p:embed/>
                  <p:pic>
                    <p:nvPicPr>
                      <p:cNvPr id="0" name="图片 3075"/>
                      <p:cNvPicPr/>
                      <p:nvPr/>
                    </p:nvPicPr>
                    <p:blipFill>
                      <a:blip r:embed="rId5"/>
                      <a:srcRect l="248" r="49948" b="47634"/>
                      <a:stretch>
                        <a:fillRect/>
                      </a:stretch>
                    </p:blipFill>
                    <p:spPr>
                      <a:xfrm>
                        <a:off x="600710" y="3569335"/>
                        <a:ext cx="6372225" cy="941705"/>
                      </a:xfrm>
                      <a:prstGeom prst="rect">
                        <a:avLst/>
                      </a:prstGeom>
                      <a:noFill/>
                      <a:ln w="38100">
                        <a:noFill/>
                        <a:miter/>
                      </a:ln>
                    </p:spPr>
                  </p:pic>
                </p:oleObj>
              </mc:Fallback>
            </mc:AlternateContent>
          </a:graphicData>
        </a:graphic>
      </p:graphicFrame>
      <p:graphicFrame>
        <p:nvGraphicFramePr>
          <p:cNvPr id="5" name="对象 4"/>
          <p:cNvGraphicFramePr>
            <a:graphicFrameLocks noChangeAspect="1"/>
          </p:cNvGraphicFramePr>
          <p:nvPr/>
        </p:nvGraphicFramePr>
        <p:xfrm>
          <a:off x="568960" y="4511040"/>
          <a:ext cx="6758305" cy="1001395"/>
        </p:xfrm>
        <a:graphic>
          <a:graphicData uri="http://schemas.openxmlformats.org/presentationml/2006/ole">
            <mc:AlternateContent xmlns:mc="http://schemas.openxmlformats.org/markup-compatibility/2006">
              <mc:Choice xmlns:v="urn:schemas-microsoft-com:vml" Requires="v">
                <p:oleObj spid="_x0000_s41088" r:id="rId6" imgW="4697095" imgH="660400" progId="Equation.DSMT4">
                  <p:embed/>
                </p:oleObj>
              </mc:Choice>
              <mc:Fallback>
                <p:oleObj r:id="rId6" imgW="4697095" imgH="660400" progId="Equation.DSMT4">
                  <p:embed/>
                  <p:pic>
                    <p:nvPicPr>
                      <p:cNvPr id="0" name="图片 5"/>
                      <p:cNvPicPr/>
                      <p:nvPr/>
                    </p:nvPicPr>
                    <p:blipFill>
                      <a:blip r:embed="rId5"/>
                      <a:srcRect l="49752" b="47024"/>
                      <a:stretch>
                        <a:fillRect/>
                      </a:stretch>
                    </p:blipFill>
                    <p:spPr>
                      <a:xfrm>
                        <a:off x="568960" y="4511040"/>
                        <a:ext cx="6758305" cy="1001395"/>
                      </a:xfrm>
                      <a:prstGeom prst="rect">
                        <a:avLst/>
                      </a:prstGeom>
                      <a:noFill/>
                      <a:ln w="38100">
                        <a:noFill/>
                        <a:miter/>
                      </a:ln>
                    </p:spPr>
                  </p:pic>
                </p:oleObj>
              </mc:Fallback>
            </mc:AlternateContent>
          </a:graphicData>
        </a:graphic>
      </p:graphicFrame>
      <p:graphicFrame>
        <p:nvGraphicFramePr>
          <p:cNvPr id="7" name="对象 6"/>
          <p:cNvGraphicFramePr>
            <a:graphicFrameLocks noChangeAspect="1"/>
          </p:cNvGraphicFramePr>
          <p:nvPr/>
        </p:nvGraphicFramePr>
        <p:xfrm>
          <a:off x="600710" y="5512435"/>
          <a:ext cx="7940040" cy="906780"/>
        </p:xfrm>
        <a:graphic>
          <a:graphicData uri="http://schemas.openxmlformats.org/presentationml/2006/ole">
            <mc:AlternateContent xmlns:mc="http://schemas.openxmlformats.org/markup-compatibility/2006">
              <mc:Choice xmlns:v="urn:schemas-microsoft-com:vml" Requires="v">
                <p:oleObj spid="_x0000_s41089" r:id="rId7" imgW="4697095" imgH="660400" progId="Equation.DSMT4">
                  <p:embed/>
                </p:oleObj>
              </mc:Choice>
              <mc:Fallback>
                <p:oleObj r:id="rId7" imgW="4697095" imgH="660400" progId="Equation.DSMT4">
                  <p:embed/>
                  <p:pic>
                    <p:nvPicPr>
                      <p:cNvPr id="0" name="图片 7"/>
                      <p:cNvPicPr/>
                      <p:nvPr/>
                    </p:nvPicPr>
                    <p:blipFill>
                      <a:blip r:embed="rId5"/>
                      <a:srcRect t="52199" r="41166"/>
                      <a:stretch>
                        <a:fillRect/>
                      </a:stretch>
                    </p:blipFill>
                    <p:spPr>
                      <a:xfrm>
                        <a:off x="600710" y="5512435"/>
                        <a:ext cx="7940040" cy="906780"/>
                      </a:xfrm>
                      <a:prstGeom prst="rect">
                        <a:avLst/>
                      </a:prstGeom>
                      <a:noFill/>
                      <a:ln w="38100">
                        <a:noFill/>
                        <a:miter/>
                      </a:ln>
                    </p:spPr>
                  </p:pic>
                </p:oleObj>
              </mc:Fallback>
            </mc:AlternateContent>
          </a:graphicData>
        </a:graphic>
      </p:graphicFrame>
      <p:graphicFrame>
        <p:nvGraphicFramePr>
          <p:cNvPr id="10" name="对象 -2147482374"/>
          <p:cNvGraphicFramePr>
            <a:graphicFrameLocks noChangeAspect="1"/>
          </p:cNvGraphicFramePr>
          <p:nvPr/>
        </p:nvGraphicFramePr>
        <p:xfrm>
          <a:off x="600710" y="854710"/>
          <a:ext cx="7077075" cy="1609725"/>
        </p:xfrm>
        <a:graphic>
          <a:graphicData uri="http://schemas.openxmlformats.org/presentationml/2006/ole">
            <mc:AlternateContent xmlns:mc="http://schemas.openxmlformats.org/markup-compatibility/2006">
              <mc:Choice xmlns:v="urn:schemas-microsoft-com:vml" Requires="v">
                <p:oleObj spid="_x0000_s41090" r:id="rId8" imgW="4584700" imgH="558800" progId="Equation.DSMT4">
                  <p:embed/>
                </p:oleObj>
              </mc:Choice>
              <mc:Fallback>
                <p:oleObj r:id="rId8" imgW="4584700" imgH="558800" progId="Equation.DSMT4">
                  <p:embed/>
                  <p:pic>
                    <p:nvPicPr>
                      <p:cNvPr id="0" name="对象 -2147482374"/>
                      <p:cNvPicPr/>
                      <p:nvPr/>
                    </p:nvPicPr>
                    <p:blipFill>
                      <a:blip r:embed="rId9"/>
                      <a:srcRect r="45764" b="-1238"/>
                      <a:stretch>
                        <a:fillRect/>
                      </a:stretch>
                    </p:blipFill>
                    <p:spPr>
                      <a:xfrm>
                        <a:off x="600710" y="854710"/>
                        <a:ext cx="7077075" cy="1609725"/>
                      </a:xfrm>
                      <a:prstGeom prst="rect">
                        <a:avLst/>
                      </a:prstGeom>
                      <a:noFill/>
                      <a:ln w="38100">
                        <a:noFill/>
                        <a:miter/>
                      </a:ln>
                    </p:spPr>
                  </p:pic>
                </p:oleObj>
              </mc:Fallback>
            </mc:AlternateContent>
          </a:graphicData>
        </a:graphic>
      </p:graphicFrame>
      <p:graphicFrame>
        <p:nvGraphicFramePr>
          <p:cNvPr id="11" name="对象 10"/>
          <p:cNvGraphicFramePr>
            <a:graphicFrameLocks noChangeAspect="1"/>
          </p:cNvGraphicFramePr>
          <p:nvPr/>
        </p:nvGraphicFramePr>
        <p:xfrm>
          <a:off x="600710" y="2567940"/>
          <a:ext cx="5875020" cy="794385"/>
        </p:xfrm>
        <a:graphic>
          <a:graphicData uri="http://schemas.openxmlformats.org/presentationml/2006/ole">
            <mc:AlternateContent xmlns:mc="http://schemas.openxmlformats.org/markup-compatibility/2006">
              <mc:Choice xmlns:v="urn:schemas-microsoft-com:vml" Requires="v">
                <p:oleObj spid="_x0000_s41091" r:id="rId10" imgW="4584700" imgH="558800" progId="Equation.DSMT4">
                  <p:embed/>
                </p:oleObj>
              </mc:Choice>
              <mc:Fallback>
                <p:oleObj r:id="rId10" imgW="4584700" imgH="558800" progId="Equation.DSMT4">
                  <p:embed/>
                  <p:pic>
                    <p:nvPicPr>
                      <p:cNvPr id="0" name="对象 8"/>
                      <p:cNvPicPr/>
                      <p:nvPr/>
                    </p:nvPicPr>
                    <p:blipFill>
                      <a:blip r:embed="rId9"/>
                      <a:srcRect l="51098" t="45047" r="59" b="774"/>
                      <a:stretch>
                        <a:fillRect/>
                      </a:stretch>
                    </p:blipFill>
                    <p:spPr>
                      <a:xfrm>
                        <a:off x="600710" y="2567940"/>
                        <a:ext cx="5875020" cy="794385"/>
                      </a:xfrm>
                      <a:prstGeom prst="rect">
                        <a:avLst/>
                      </a:prstGeom>
                      <a:noFill/>
                      <a:ln w="38100">
                        <a:noFill/>
                        <a:miter/>
                      </a:ln>
                    </p:spPr>
                  </p:pic>
                </p:oleObj>
              </mc:Fallback>
            </mc:AlternateContent>
          </a:graphicData>
        </a:graphic>
      </p:graphicFrame>
      <p:sp>
        <p:nvSpPr>
          <p:cNvPr id="13" name="文本框 12"/>
          <p:cNvSpPr txBox="1"/>
          <p:nvPr/>
        </p:nvSpPr>
        <p:spPr>
          <a:xfrm>
            <a:off x="454660" y="0"/>
            <a:ext cx="4572000" cy="669286"/>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3200" b="1" i="0" u="none" strike="noStrike" kern="1200" cap="none" spc="150" normalizeH="0" baseline="0" noProof="1">
                <a:ln>
                  <a:noFill/>
                </a:ln>
                <a:solidFill>
                  <a:prstClr val="black"/>
                </a:solidFill>
                <a:effectLst/>
                <a:uLnTx/>
                <a:uFillTx/>
                <a:latin typeface="Arial" panose="020B0604020202020204"/>
                <a:ea typeface="微软雅黑" panose="020B0503020204020204" charset="-122"/>
                <a:cs typeface="+mn-cs"/>
                <a:sym typeface="+mn-ea"/>
              </a:rPr>
              <a:t>结合律证明：</a:t>
            </a:r>
          </a:p>
        </p:txBody>
      </p:sp>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2412" y="432000"/>
            <a:ext cx="8139178" cy="648000"/>
          </a:xfrm>
        </p:spPr>
        <p:txBody>
          <a:bodyPr/>
          <a:lstStyle/>
          <a:p>
            <a:r>
              <a:rPr lang="en-US" altLang="zh-CN" sz="3200" dirty="0"/>
              <a:t>4</a:t>
            </a:r>
            <a:r>
              <a:rPr lang="zh-CN" altLang="en-US" sz="3200" dirty="0"/>
              <a:t>普通函数与冲激函数的卷积：</a:t>
            </a:r>
          </a:p>
        </p:txBody>
      </p:sp>
      <p:sp>
        <p:nvSpPr>
          <p:cNvPr id="6" name="文本框 5"/>
          <p:cNvSpPr txBox="1"/>
          <p:nvPr/>
        </p:nvSpPr>
        <p:spPr>
          <a:xfrm>
            <a:off x="314324" y="1219885"/>
            <a:ext cx="8829675" cy="461665"/>
          </a:xfrm>
          <a:prstGeom prst="rect">
            <a:avLst/>
          </a:prstGeom>
          <a:noFill/>
        </p:spPr>
        <p:txBody>
          <a:bodyPr wrap="square">
            <a:spAutoFit/>
          </a:bodyPr>
          <a:lstStyle/>
          <a:p>
            <a:r>
              <a:rPr lang="zh-CN" altLang="en-US" sz="2400" dirty="0"/>
              <a:t>利用冲激函数的取样性质和卷积运算的交换律，可得</a:t>
            </a:r>
          </a:p>
        </p:txBody>
      </p:sp>
      <p:pic>
        <p:nvPicPr>
          <p:cNvPr id="8" name="图片 7"/>
          <p:cNvPicPr>
            <a:picLocks noChangeAspect="1"/>
          </p:cNvPicPr>
          <p:nvPr/>
        </p:nvPicPr>
        <p:blipFill>
          <a:blip r:embed="rId3"/>
          <a:stretch>
            <a:fillRect/>
          </a:stretch>
        </p:blipFill>
        <p:spPr>
          <a:xfrm>
            <a:off x="571190" y="2040456"/>
            <a:ext cx="8170653" cy="1134413"/>
          </a:xfrm>
          <a:prstGeom prst="rect">
            <a:avLst/>
          </a:prstGeom>
        </p:spPr>
      </p:pic>
      <p:sp>
        <p:nvSpPr>
          <p:cNvPr id="11" name="文本框 10"/>
          <p:cNvSpPr txBox="1"/>
          <p:nvPr/>
        </p:nvSpPr>
        <p:spPr>
          <a:xfrm>
            <a:off x="571190" y="3330575"/>
            <a:ext cx="8308213" cy="580415"/>
          </a:xfrm>
          <a:prstGeom prst="rect">
            <a:avLst/>
          </a:prstGeom>
          <a:noFill/>
        </p:spPr>
        <p:txBody>
          <a:bodyPr wrap="square">
            <a:spAutoFit/>
          </a:bodyPr>
          <a:lstStyle/>
          <a:p>
            <a:pPr>
              <a:lnSpc>
                <a:spcPct val="150000"/>
              </a:lnSpc>
            </a:pPr>
            <a:r>
              <a:rPr lang="zh-CN" altLang="en-US" sz="2400" dirty="0"/>
              <a:t>上式表明，某函数与冲激函数的卷积就是它本身。</a:t>
            </a:r>
            <a:endParaRPr lang="en-US" altLang="zh-CN"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649308110"/>
              </p:ext>
            </p:extLst>
          </p:nvPr>
        </p:nvGraphicFramePr>
        <p:xfrm>
          <a:off x="1100138" y="4298136"/>
          <a:ext cx="6275650" cy="1051515"/>
        </p:xfrm>
        <a:graphic>
          <a:graphicData uri="http://schemas.openxmlformats.org/presentationml/2006/ole">
            <mc:AlternateContent xmlns:mc="http://schemas.openxmlformats.org/markup-compatibility/2006">
              <mc:Choice xmlns:v="urn:schemas-microsoft-com:vml" Requires="v">
                <p:oleObj spid="_x0000_s42011" name="Equation" r:id="rId4" imgW="5364480" imgH="900430" progId="Equation.DSMT4">
                  <p:embed/>
                </p:oleObj>
              </mc:Choice>
              <mc:Fallback>
                <p:oleObj name="Equation" r:id="rId4" imgW="5364480" imgH="900430" progId="Equation.DSMT4">
                  <p:embed/>
                  <p:pic>
                    <p:nvPicPr>
                      <p:cNvPr id="0" name="图片 105475"/>
                      <p:cNvPicPr/>
                      <p:nvPr/>
                    </p:nvPicPr>
                    <p:blipFill>
                      <a:blip r:embed="rId5"/>
                      <a:stretch>
                        <a:fillRect/>
                      </a:stretch>
                    </p:blipFill>
                    <p:spPr>
                      <a:xfrm>
                        <a:off x="1100138" y="4298136"/>
                        <a:ext cx="6275650" cy="105151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biLevel thresh="75000"/>
          </a:blip>
          <a:stretch>
            <a:fillRect/>
          </a:stretch>
        </p:blipFill>
        <p:spPr>
          <a:xfrm>
            <a:off x="188940" y="2634615"/>
            <a:ext cx="8583240" cy="2990850"/>
          </a:xfrm>
          <a:prstGeom prst="rect">
            <a:avLst/>
          </a:prstGeom>
        </p:spPr>
      </p:pic>
      <mc:AlternateContent xmlns:mc="http://schemas.openxmlformats.org/markup-compatibility/2006" xmlns:a14="http://schemas.microsoft.com/office/drawing/2010/main">
        <mc:Choice Requires="a14">
          <p:sp>
            <p:nvSpPr>
              <p:cNvPr id="6" name="对象 -2147482371"/>
              <p:cNvSpPr txBox="1"/>
              <p:nvPr/>
            </p:nvSpPr>
            <p:spPr>
              <a:xfrm>
                <a:off x="874894" y="1317217"/>
                <a:ext cx="6884444" cy="671512"/>
              </a:xfrm>
              <a:prstGeom prst="rect">
                <a:avLst/>
              </a:prstGeom>
              <a:noFill/>
              <a:ln w="38100">
                <a:noFill/>
                <a:miter/>
              </a:ln>
            </p:spPr>
            <p:txBody>
              <a:bodyPr>
                <a:noAutofit/>
              </a:bodyPr>
              <a:lstStyle/>
              <a:p>
                <a:pPr/>
                <a14:m>
                  <m:oMathPara xmlns:m="http://schemas.openxmlformats.org/officeDocument/2006/math">
                    <m:oMathParaPr>
                      <m:jc m:val="center"/>
                    </m:oMathParaPr>
                    <m:oMath xmlns:m="http://schemas.openxmlformats.org/officeDocument/2006/math">
                      <m:r>
                        <a:rPr lang="zh-CN" altLang="en-US" sz="4400" i="1">
                          <a:solidFill>
                            <a:srgbClr val="000000"/>
                          </a:solidFill>
                          <a:latin typeface="Cambria Math" panose="02040503050406030204" pitchFamily="18" charset="0"/>
                        </a:rPr>
                        <m:t>𝑓</m:t>
                      </m:r>
                      <m:r>
                        <a:rPr lang="zh-CN" altLang="en-US" sz="4400" i="1">
                          <a:solidFill>
                            <a:srgbClr val="000000"/>
                          </a:solidFill>
                          <a:latin typeface="Cambria Math" panose="02040503050406030204" pitchFamily="18" charset="0"/>
                        </a:rPr>
                        <m:t>(</m:t>
                      </m:r>
                      <m:r>
                        <a:rPr lang="zh-CN" altLang="en-US" sz="4400" i="1">
                          <a:solidFill>
                            <a:srgbClr val="000000"/>
                          </a:solidFill>
                          <a:latin typeface="Cambria Math" panose="02040503050406030204" pitchFamily="18" charset="0"/>
                        </a:rPr>
                        <m:t>𝑡</m:t>
                      </m:r>
                      <m:r>
                        <a:rPr lang="zh-CN" altLang="en-US" sz="4400" i="1">
                          <a:solidFill>
                            <a:srgbClr val="000000"/>
                          </a:solidFill>
                          <a:latin typeface="Cambria Math" panose="02040503050406030204" pitchFamily="18" charset="0"/>
                        </a:rPr>
                        <m:t>)∗</m:t>
                      </m:r>
                      <m:r>
                        <a:rPr lang="zh-CN" altLang="en-US" sz="4400" i="1">
                          <a:solidFill>
                            <a:srgbClr val="000000"/>
                          </a:solidFill>
                          <a:latin typeface="Cambria Math" panose="02040503050406030204" pitchFamily="18" charset="0"/>
                        </a:rPr>
                        <m:t>𝛿</m:t>
                      </m:r>
                      <m:r>
                        <a:rPr lang="zh-CN" altLang="en-US" sz="4400" i="1">
                          <a:solidFill>
                            <a:srgbClr val="000000"/>
                          </a:solidFill>
                          <a:latin typeface="Cambria Math" panose="02040503050406030204" pitchFamily="18" charset="0"/>
                        </a:rPr>
                        <m:t>(</m:t>
                      </m:r>
                      <m:r>
                        <a:rPr lang="zh-CN" altLang="en-US" sz="4400" i="1">
                          <a:solidFill>
                            <a:srgbClr val="000000"/>
                          </a:solidFill>
                          <a:latin typeface="Cambria Math" panose="02040503050406030204" pitchFamily="18" charset="0"/>
                        </a:rPr>
                        <m:t>𝑡</m:t>
                      </m:r>
                      <m:r>
                        <a:rPr lang="zh-CN" altLang="en-US" sz="4400" i="1">
                          <a:solidFill>
                            <a:srgbClr val="000000"/>
                          </a:solidFill>
                          <a:latin typeface="Cambria Math" panose="02040503050406030204" pitchFamily="18" charset="0"/>
                        </a:rPr>
                        <m:t>−</m:t>
                      </m:r>
                      <m:sSub>
                        <m:sSubPr>
                          <m:ctrlPr>
                            <a:rPr lang="zh-CN" altLang="en-US" sz="4400" i="1">
                              <a:solidFill>
                                <a:srgbClr val="000000"/>
                              </a:solidFill>
                              <a:latin typeface="Cambria Math" panose="02040503050406030204" pitchFamily="18" charset="0"/>
                            </a:rPr>
                          </m:ctrlPr>
                        </m:sSubPr>
                        <m:e>
                          <m:r>
                            <a:rPr lang="zh-CN" altLang="en-US" sz="4400" i="1">
                              <a:solidFill>
                                <a:srgbClr val="000000"/>
                              </a:solidFill>
                              <a:latin typeface="Cambria Math" panose="02040503050406030204" pitchFamily="18" charset="0"/>
                            </a:rPr>
                            <m:t>𝑡</m:t>
                          </m:r>
                        </m:e>
                        <m:sub>
                          <m:r>
                            <a:rPr lang="zh-CN" altLang="en-US" sz="4400" i="0">
                              <a:solidFill>
                                <a:srgbClr val="000000"/>
                              </a:solidFill>
                              <a:latin typeface="Cambria Math" panose="02040503050406030204" pitchFamily="18" charset="0"/>
                            </a:rPr>
                            <m:t>0</m:t>
                          </m:r>
                        </m:sub>
                      </m:sSub>
                      <m:r>
                        <a:rPr lang="zh-CN" altLang="en-US" sz="4400" i="1">
                          <a:solidFill>
                            <a:srgbClr val="000000"/>
                          </a:solidFill>
                          <a:latin typeface="Cambria Math" panose="02040503050406030204" pitchFamily="18" charset="0"/>
                        </a:rPr>
                        <m:t>)=</m:t>
                      </m:r>
                      <m:r>
                        <a:rPr lang="zh-CN" altLang="en-US" sz="4400" i="1">
                          <a:solidFill>
                            <a:srgbClr val="000000"/>
                          </a:solidFill>
                          <a:latin typeface="Cambria Math" panose="02040503050406030204" pitchFamily="18" charset="0"/>
                        </a:rPr>
                        <m:t>𝑓</m:t>
                      </m:r>
                      <m:r>
                        <a:rPr lang="zh-CN" altLang="en-US" sz="4400" i="1">
                          <a:solidFill>
                            <a:srgbClr val="000000"/>
                          </a:solidFill>
                          <a:latin typeface="Cambria Math" panose="02040503050406030204" pitchFamily="18" charset="0"/>
                        </a:rPr>
                        <m:t>(</m:t>
                      </m:r>
                      <m:r>
                        <a:rPr lang="zh-CN" altLang="en-US" sz="4400" i="1">
                          <a:solidFill>
                            <a:srgbClr val="000000"/>
                          </a:solidFill>
                          <a:latin typeface="Cambria Math" panose="02040503050406030204" pitchFamily="18" charset="0"/>
                        </a:rPr>
                        <m:t>𝑡</m:t>
                      </m:r>
                      <m:r>
                        <a:rPr lang="zh-CN" altLang="en-US" sz="4400" i="1">
                          <a:solidFill>
                            <a:srgbClr val="000000"/>
                          </a:solidFill>
                          <a:latin typeface="Cambria Math" panose="02040503050406030204" pitchFamily="18" charset="0"/>
                        </a:rPr>
                        <m:t>−</m:t>
                      </m:r>
                      <m:sSub>
                        <m:sSubPr>
                          <m:ctrlPr>
                            <a:rPr lang="zh-CN" altLang="en-US" sz="4400" i="1">
                              <a:solidFill>
                                <a:srgbClr val="000000"/>
                              </a:solidFill>
                              <a:latin typeface="Cambria Math" panose="02040503050406030204" pitchFamily="18" charset="0"/>
                            </a:rPr>
                          </m:ctrlPr>
                        </m:sSubPr>
                        <m:e>
                          <m:r>
                            <a:rPr lang="zh-CN" altLang="en-US" sz="4400" i="1">
                              <a:solidFill>
                                <a:srgbClr val="000000"/>
                              </a:solidFill>
                              <a:latin typeface="Cambria Math" panose="02040503050406030204" pitchFamily="18" charset="0"/>
                            </a:rPr>
                            <m:t>𝑡</m:t>
                          </m:r>
                        </m:e>
                        <m:sub>
                          <m:r>
                            <a:rPr lang="zh-CN" altLang="en-US" sz="4400" i="0">
                              <a:solidFill>
                                <a:srgbClr val="000000"/>
                              </a:solidFill>
                              <a:latin typeface="Cambria Math" panose="02040503050406030204" pitchFamily="18" charset="0"/>
                            </a:rPr>
                            <m:t>0</m:t>
                          </m:r>
                        </m:sub>
                      </m:sSub>
                      <m:r>
                        <a:rPr lang="zh-CN" altLang="en-US" sz="4400" i="1">
                          <a:solidFill>
                            <a:srgbClr val="000000"/>
                          </a:solidFill>
                          <a:latin typeface="Cambria Math" panose="02040503050406030204" pitchFamily="18" charset="0"/>
                        </a:rPr>
                        <m:t>)</m:t>
                      </m:r>
                    </m:oMath>
                  </m:oMathPara>
                </a14:m>
                <a:endParaRPr lang="zh-CN" altLang="en-US" sz="4400" dirty="0"/>
              </a:p>
            </p:txBody>
          </p:sp>
        </mc:Choice>
        <mc:Fallback xmlns="">
          <p:sp>
            <p:nvSpPr>
              <p:cNvPr id="6" name="对象 -2147482371"/>
              <p:cNvSpPr txBox="1">
                <a:spLocks noRot="1" noChangeAspect="1" noMove="1" noResize="1" noEditPoints="1" noAdjustHandles="1" noChangeArrowheads="1" noChangeShapeType="1" noTextEdit="1"/>
              </p:cNvSpPr>
              <p:nvPr/>
            </p:nvSpPr>
            <p:spPr>
              <a:xfrm>
                <a:off x="874894" y="1317217"/>
                <a:ext cx="6884444" cy="671512"/>
              </a:xfrm>
              <a:prstGeom prst="rect">
                <a:avLst/>
              </a:prstGeom>
              <a:blipFill rotWithShape="1">
                <a:blip r:embed="rId3"/>
                <a:stretch>
                  <a:fillRect l="-7" t="-34" r="4" b="-6633"/>
                </a:stretch>
              </a:blipFill>
              <a:ln w="38100">
                <a:noFill/>
                <a:miter/>
              </a:ln>
            </p:spPr>
            <p:txBody>
              <a:bodyPr/>
              <a:lstStyle/>
              <a:p>
                <a:r>
                  <a:rPr lang="zh-CN" altLang="en-US">
                    <a:noFill/>
                  </a:rPr>
                  <a:t> </a:t>
                </a:r>
              </a:p>
            </p:txBody>
          </p:sp>
        </mc:Fallback>
      </mc:AlternateContent>
      <p:sp>
        <p:nvSpPr>
          <p:cNvPr id="7" name="文本框 6"/>
          <p:cNvSpPr txBox="1"/>
          <p:nvPr/>
        </p:nvSpPr>
        <p:spPr>
          <a:xfrm>
            <a:off x="521379" y="449263"/>
            <a:ext cx="8346475" cy="646331"/>
          </a:xfrm>
          <a:prstGeom prst="rect">
            <a:avLst/>
          </a:prstGeom>
          <a:noFill/>
        </p:spPr>
        <p:txBody>
          <a:bodyPr wrap="square">
            <a:spAutoFit/>
          </a:bodyPr>
          <a:lstStyle/>
          <a:p>
            <a:pPr>
              <a:lnSpc>
                <a:spcPct val="150000"/>
              </a:lnSpc>
            </a:pPr>
            <a:r>
              <a:rPr lang="zh-CN" altLang="en-US" sz="2400" dirty="0"/>
              <a:t>这是卷积运算中的重要性质之一，将它进一步推广</a:t>
            </a:r>
            <a:r>
              <a:rPr lang="zh-CN" altLang="en-US" sz="2400"/>
              <a:t>可得：</a:t>
            </a:r>
            <a:endParaRPr lang="zh-CN" altLang="en-US" sz="24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7035" y="108585"/>
            <a:ext cx="5080000" cy="583565"/>
          </a:xfrm>
          <a:prstGeom prst="rect">
            <a:avLst/>
          </a:prstGeom>
          <a:noFill/>
          <a:ln w="9525">
            <a:noFill/>
          </a:ln>
        </p:spPr>
        <p:txBody>
          <a:bodyPr wrap="square">
            <a:spAutoFit/>
          </a:bodyPr>
          <a:lstStyle/>
          <a:p>
            <a:pPr indent="0"/>
            <a:r>
              <a:rPr lang="en-US" altLang="zh-CN" sz="3200" b="1" dirty="0">
                <a:latin typeface="+mj-ea"/>
                <a:ea typeface="+mj-ea"/>
              </a:rPr>
              <a:t>5</a:t>
            </a:r>
            <a:r>
              <a:rPr lang="zh-CN" sz="3200" b="1" dirty="0">
                <a:latin typeface="+mj-ea"/>
                <a:ea typeface="+mj-ea"/>
              </a:rPr>
              <a:t>延时相加性质：</a:t>
            </a:r>
            <a:endParaRPr lang="zh-CN" altLang="en-US" sz="3200" b="1" dirty="0">
              <a:latin typeface="+mj-ea"/>
              <a:ea typeface="+mj-ea"/>
            </a:endParaRPr>
          </a:p>
        </p:txBody>
      </p:sp>
      <p:graphicFrame>
        <p:nvGraphicFramePr>
          <p:cNvPr id="5" name="对象 -2147482368"/>
          <p:cNvGraphicFramePr>
            <a:graphicFrameLocks noChangeAspect="1"/>
          </p:cNvGraphicFramePr>
          <p:nvPr/>
        </p:nvGraphicFramePr>
        <p:xfrm>
          <a:off x="872807" y="1208500"/>
          <a:ext cx="7553960" cy="664210"/>
        </p:xfrm>
        <a:graphic>
          <a:graphicData uri="http://schemas.openxmlformats.org/presentationml/2006/ole">
            <mc:AlternateContent xmlns:mc="http://schemas.openxmlformats.org/markup-compatibility/2006">
              <mc:Choice xmlns:v="urn:schemas-microsoft-com:vml" Requires="v">
                <p:oleObj spid="_x0000_s43085" r:id="rId3" imgW="2603500" imgH="228600" progId="Equation.DSMT4">
                  <p:embed/>
                </p:oleObj>
              </mc:Choice>
              <mc:Fallback>
                <p:oleObj r:id="rId3" imgW="2603500" imgH="228600" progId="Equation.DSMT4">
                  <p:embed/>
                  <p:pic>
                    <p:nvPicPr>
                      <p:cNvPr id="0" name="对象 -2147482368"/>
                      <p:cNvPicPr/>
                      <p:nvPr/>
                    </p:nvPicPr>
                    <p:blipFill>
                      <a:blip r:embed="rId4"/>
                      <a:stretch>
                        <a:fillRect/>
                      </a:stretch>
                    </p:blipFill>
                    <p:spPr>
                      <a:xfrm>
                        <a:off x="872807" y="1208500"/>
                        <a:ext cx="7553960" cy="664210"/>
                      </a:xfrm>
                      <a:prstGeom prst="rect">
                        <a:avLst/>
                      </a:prstGeom>
                      <a:noFill/>
                      <a:ln w="38100">
                        <a:noFill/>
                        <a:miter/>
                      </a:ln>
                    </p:spPr>
                  </p:pic>
                </p:oleObj>
              </mc:Fallback>
            </mc:AlternateContent>
          </a:graphicData>
        </a:graphic>
      </p:graphicFrame>
      <p:sp>
        <p:nvSpPr>
          <p:cNvPr id="6" name="Rectangle 2"/>
          <p:cNvSpPr>
            <a:spLocks noChangeArrowheads="1"/>
          </p:cNvSpPr>
          <p:nvPr/>
        </p:nvSpPr>
        <p:spPr bwMode="auto">
          <a:xfrm>
            <a:off x="247649" y="1819274"/>
            <a:ext cx="112266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2333956" y="2323067"/>
          <a:ext cx="4986337" cy="1384300"/>
        </p:xfrm>
        <a:graphic>
          <a:graphicData uri="http://schemas.openxmlformats.org/presentationml/2006/ole">
            <mc:AlternateContent xmlns:mc="http://schemas.openxmlformats.org/markup-compatibility/2006">
              <mc:Choice xmlns:v="urn:schemas-microsoft-com:vml" Requires="v">
                <p:oleObj spid="_x0000_s43086" name="Equation" r:id="rId5" imgW="39928800" imgH="10972800" progId="Equation.DSMT4">
                  <p:embed/>
                </p:oleObj>
              </mc:Choice>
              <mc:Fallback>
                <p:oleObj name="Equation" r:id="rId5" imgW="39928800" imgH="10972800" progId="Equation.DSMT4">
                  <p:embed/>
                  <p:pic>
                    <p:nvPicPr>
                      <p:cNvPr id="0" name="Picture 336"/>
                      <p:cNvPicPr>
                        <a:picLocks noChangeAspect="1" noChangeArrowheads="1"/>
                      </p:cNvPicPr>
                      <p:nvPr/>
                    </p:nvPicPr>
                    <p:blipFill>
                      <a:blip r:embed="rId6"/>
                      <a:srcRect/>
                      <a:stretch>
                        <a:fillRect/>
                      </a:stretch>
                    </p:blipFill>
                    <p:spPr bwMode="auto">
                      <a:xfrm>
                        <a:off x="2333956" y="2323067"/>
                        <a:ext cx="4986337" cy="1384300"/>
                      </a:xfrm>
                      <a:prstGeom prst="rect">
                        <a:avLst/>
                      </a:prstGeom>
                      <a:noFill/>
                    </p:spPr>
                  </p:pic>
                </p:oleObj>
              </mc:Fallback>
            </mc:AlternateContent>
          </a:graphicData>
        </a:graphic>
      </p:graphicFrame>
      <p:sp>
        <p:nvSpPr>
          <p:cNvPr id="8" name="Rectangle 4"/>
          <p:cNvSpPr>
            <a:spLocks noChangeArrowheads="1"/>
          </p:cNvSpPr>
          <p:nvPr/>
        </p:nvSpPr>
        <p:spPr bwMode="auto">
          <a:xfrm>
            <a:off x="885824" y="2609849"/>
            <a:ext cx="101357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564481" y="3695699"/>
            <a:ext cx="135116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8"/>
          <p:cNvSpPr>
            <a:spLocks noChangeArrowheads="1"/>
          </p:cNvSpPr>
          <p:nvPr/>
        </p:nvSpPr>
        <p:spPr bwMode="auto">
          <a:xfrm>
            <a:off x="4760617" y="3794759"/>
            <a:ext cx="11247322" cy="5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3314763706"/>
              </p:ext>
            </p:extLst>
          </p:nvPr>
        </p:nvGraphicFramePr>
        <p:xfrm>
          <a:off x="155574" y="4083684"/>
          <a:ext cx="8988425" cy="2374900"/>
        </p:xfrm>
        <a:graphic>
          <a:graphicData uri="http://schemas.openxmlformats.org/presentationml/2006/ole">
            <mc:AlternateContent xmlns:mc="http://schemas.openxmlformats.org/markup-compatibility/2006">
              <mc:Choice xmlns:v="urn:schemas-microsoft-com:vml" Requires="v">
                <p:oleObj spid="_x0000_s43087" name="Equation" r:id="rId7" imgW="83210400" imgH="21945600" progId="Equation.DSMT4">
                  <p:embed/>
                </p:oleObj>
              </mc:Choice>
              <mc:Fallback>
                <p:oleObj name="Equation" r:id="rId7" imgW="83210400" imgH="21945600" progId="Equation.DSMT4">
                  <p:embed/>
                  <p:pic>
                    <p:nvPicPr>
                      <p:cNvPr id="0" name="Picture 339"/>
                      <p:cNvPicPr>
                        <a:picLocks noChangeAspect="1" noChangeArrowheads="1"/>
                      </p:cNvPicPr>
                      <p:nvPr/>
                    </p:nvPicPr>
                    <p:blipFill>
                      <a:blip r:embed="rId8"/>
                      <a:srcRect/>
                      <a:stretch>
                        <a:fillRect/>
                      </a:stretch>
                    </p:blipFill>
                    <p:spPr bwMode="auto">
                      <a:xfrm>
                        <a:off x="155574" y="4083684"/>
                        <a:ext cx="8988425" cy="2374900"/>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84655"/>
            <a:ext cx="8139178" cy="648000"/>
          </a:xfrm>
        </p:spPr>
        <p:txBody>
          <a:bodyPr/>
          <a:lstStyle/>
          <a:p>
            <a:pPr algn="ctr"/>
            <a:r>
              <a:rPr sz="4400" dirty="0">
                <a:ln w="10160">
                  <a:solidFill>
                    <a:schemeClr val="accent5"/>
                  </a:solidFill>
                  <a:prstDash val="solid"/>
                </a:ln>
                <a:solidFill>
                  <a:schemeClr val="accent4">
                    <a:lumMod val="60000"/>
                    <a:lumOff val="40000"/>
                  </a:schemeClr>
                </a:solidFill>
                <a:effectLst>
                  <a:outerShdw blurRad="38100" dist="22860" dir="5400000" algn="tl" rotWithShape="0">
                    <a:srgbClr val="000000">
                      <a:alpha val="30000"/>
                    </a:srgbClr>
                  </a:outerShdw>
                </a:effectLst>
                <a:sym typeface="+mn-ea"/>
              </a:rPr>
              <a:t>课程特点</a:t>
            </a:r>
            <a:endParaRPr lang="zh-CN" altLang="en-US" sz="4400" dirty="0">
              <a:ln w="10160">
                <a:solidFill>
                  <a:schemeClr val="accent5"/>
                </a:solidFill>
                <a:prstDash val="solid"/>
              </a:ln>
              <a:solidFill>
                <a:schemeClr val="accent4">
                  <a:lumMod val="60000"/>
                  <a:lumOff val="40000"/>
                </a:schemeClr>
              </a:solidFill>
              <a:effectLst>
                <a:outerShdw blurRad="38100" dist="22860" dir="5400000" algn="tl" rotWithShape="0">
                  <a:srgbClr val="000000">
                    <a:alpha val="30000"/>
                  </a:srgbClr>
                </a:outerShdw>
              </a:effectLst>
              <a:sym typeface="+mn-ea"/>
            </a:endParaRPr>
          </a:p>
        </p:txBody>
      </p:sp>
      <p:pic>
        <p:nvPicPr>
          <p:cNvPr id="6" name="图片 5" descr="20063004"/>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38810" y="889000"/>
            <a:ext cx="278606" cy="278606"/>
          </a:xfrm>
          <a:prstGeom prst="rect">
            <a:avLst/>
          </a:prstGeom>
        </p:spPr>
      </p:pic>
      <p:sp>
        <p:nvSpPr>
          <p:cNvPr id="8" name="文本框 7"/>
          <p:cNvSpPr txBox="1"/>
          <p:nvPr/>
        </p:nvSpPr>
        <p:spPr>
          <a:xfrm>
            <a:off x="917258" y="731838"/>
            <a:ext cx="7723823" cy="5262979"/>
          </a:xfrm>
          <a:prstGeom prst="rect">
            <a:avLst/>
          </a:prstGeom>
          <a:noFill/>
        </p:spPr>
        <p:txBody>
          <a:bodyPr wrap="square" rtlCol="0">
            <a:spAutoFit/>
          </a:bodyPr>
          <a:lstStyle/>
          <a:p>
            <a:r>
              <a:rPr lang="zh-CN" altLang="en-US" sz="3200" b="1" dirty="0">
                <a:sym typeface="+mn-ea"/>
              </a:rPr>
              <a:t>信息技术的重要基础</a:t>
            </a:r>
            <a:endParaRPr lang="zh-CN" altLang="en-US" sz="1350" b="1" dirty="0">
              <a:sym typeface="+mn-ea"/>
            </a:endParaRPr>
          </a:p>
          <a:p>
            <a:pPr>
              <a:buNone/>
            </a:pPr>
            <a:r>
              <a:rPr lang="zh-CN" altLang="en-US" sz="2800" dirty="0">
                <a:sym typeface="+mn-ea"/>
              </a:rPr>
              <a:t>信息、消息、信息技术、信号、系统、</a:t>
            </a:r>
            <a:r>
              <a:rPr lang="en-US" altLang="zh-CN" sz="2800" dirty="0">
                <a:sym typeface="+mn-ea"/>
              </a:rPr>
              <a:t> </a:t>
            </a:r>
            <a:r>
              <a:rPr lang="zh-CN" altLang="en-US" sz="2800" dirty="0">
                <a:sym typeface="+mn-ea"/>
              </a:rPr>
              <a:t>频谱、带宽等概念及理论</a:t>
            </a:r>
          </a:p>
          <a:p>
            <a:pPr>
              <a:buNone/>
            </a:pPr>
            <a:r>
              <a:rPr lang="zh-CN" altLang="en-US" sz="800" dirty="0">
                <a:sym typeface="+mn-ea"/>
              </a:rPr>
              <a:t> </a:t>
            </a:r>
            <a:endParaRPr lang="zh-CN" altLang="en-US" sz="2800" dirty="0">
              <a:sym typeface="+mn-ea"/>
            </a:endParaRPr>
          </a:p>
          <a:p>
            <a:pPr>
              <a:buNone/>
            </a:pPr>
            <a:r>
              <a:rPr lang="zh-CN" altLang="en-US" sz="3200" b="1" dirty="0">
                <a:sym typeface="+mn-ea"/>
              </a:rPr>
              <a:t>应用数学原理解决实际问题的典范</a:t>
            </a:r>
            <a:endParaRPr lang="zh-CN" altLang="en-US" sz="2800" b="1" dirty="0">
              <a:sym typeface="+mn-ea"/>
            </a:endParaRPr>
          </a:p>
          <a:p>
            <a:pPr>
              <a:buNone/>
            </a:pPr>
            <a:endParaRPr lang="zh-CN" altLang="en-US" sz="800" dirty="0">
              <a:sym typeface="+mn-ea"/>
            </a:endParaRPr>
          </a:p>
          <a:p>
            <a:pPr>
              <a:buNone/>
            </a:pPr>
            <a:r>
              <a:rPr lang="zh-CN" altLang="en-US" sz="3200" b="1" dirty="0">
                <a:sym typeface="+mn-ea"/>
              </a:rPr>
              <a:t>分析解决问题的方法和思想具有很好的推广价值，可以应用于其它领域</a:t>
            </a:r>
            <a:endParaRPr lang="zh-CN" altLang="en-US" sz="2800" b="1" dirty="0">
              <a:sym typeface="+mn-ea"/>
            </a:endParaRPr>
          </a:p>
          <a:p>
            <a:pPr>
              <a:buNone/>
            </a:pPr>
            <a:endParaRPr lang="zh-CN" altLang="en-US" sz="800" b="1" dirty="0">
              <a:sym typeface="+mn-ea"/>
            </a:endParaRPr>
          </a:p>
          <a:p>
            <a:pPr>
              <a:buNone/>
            </a:pPr>
            <a:r>
              <a:rPr lang="zh-CN" altLang="en-US" sz="3200" b="1" dirty="0">
                <a:sym typeface="+mn-ea"/>
              </a:rPr>
              <a:t>考研必考课</a:t>
            </a:r>
            <a:endParaRPr lang="zh-CN" altLang="en-US" sz="2800" b="1" dirty="0">
              <a:sym typeface="+mn-ea"/>
            </a:endParaRPr>
          </a:p>
          <a:p>
            <a:pPr>
              <a:buNone/>
            </a:pPr>
            <a:endParaRPr lang="zh-CN" altLang="en-US" sz="800" b="1" dirty="0">
              <a:sym typeface="+mn-ea"/>
            </a:endParaRPr>
          </a:p>
          <a:p>
            <a:pPr>
              <a:buNone/>
            </a:pPr>
            <a:r>
              <a:rPr lang="zh-CN" altLang="en-US" sz="3200" b="1" dirty="0">
                <a:sym typeface="+mn-ea"/>
              </a:rPr>
              <a:t>难教难学</a:t>
            </a:r>
            <a:r>
              <a:rPr lang="en-US" altLang="zh-CN" sz="2800" b="1" dirty="0">
                <a:sym typeface="+mn-ea"/>
              </a:rPr>
              <a:t> </a:t>
            </a:r>
          </a:p>
          <a:p>
            <a:pPr>
              <a:buNone/>
            </a:pPr>
            <a:r>
              <a:rPr lang="zh-CN" altLang="en-US" sz="2800" dirty="0">
                <a:sym typeface="+mn-ea"/>
              </a:rPr>
              <a:t>平时成绩（课堂考勤、回答问题、作业）</a:t>
            </a:r>
            <a:r>
              <a:rPr lang="zh-CN" altLang="en-US" sz="2800" dirty="0" smtClean="0">
                <a:sym typeface="+mn-ea"/>
              </a:rPr>
              <a:t>：</a:t>
            </a:r>
            <a:r>
              <a:rPr lang="en-US" altLang="zh-CN" sz="2800" dirty="0" smtClean="0">
                <a:sym typeface="+mn-ea"/>
              </a:rPr>
              <a:t>2</a:t>
            </a:r>
            <a:r>
              <a:rPr lang="zh-CN" altLang="en-US" sz="2800" dirty="0" smtClean="0">
                <a:sym typeface="+mn-ea"/>
              </a:rPr>
              <a:t>0</a:t>
            </a:r>
            <a:r>
              <a:rPr lang="zh-CN" altLang="en-US" sz="2800" dirty="0">
                <a:sym typeface="+mn-ea"/>
              </a:rPr>
              <a:t>%   </a:t>
            </a:r>
          </a:p>
          <a:p>
            <a:pPr>
              <a:buNone/>
            </a:pPr>
            <a:r>
              <a:rPr lang="zh-CN" altLang="en-US" sz="2800" dirty="0">
                <a:sym typeface="+mn-ea"/>
              </a:rPr>
              <a:t>期中</a:t>
            </a:r>
            <a:r>
              <a:rPr lang="zh-CN" altLang="en-US" sz="2800" dirty="0" smtClean="0">
                <a:sym typeface="+mn-ea"/>
              </a:rPr>
              <a:t>测试：</a:t>
            </a:r>
            <a:r>
              <a:rPr lang="en-US" altLang="zh-CN" sz="2800" dirty="0" smtClean="0">
                <a:sym typeface="+mn-ea"/>
              </a:rPr>
              <a:t>20%</a:t>
            </a:r>
            <a:r>
              <a:rPr lang="zh-CN" altLang="en-US" sz="2800" dirty="0" smtClean="0">
                <a:sym typeface="+mn-ea"/>
              </a:rPr>
              <a:t>，期末</a:t>
            </a:r>
            <a:r>
              <a:rPr lang="zh-CN" altLang="en-US" sz="2800" dirty="0">
                <a:sym typeface="+mn-ea"/>
              </a:rPr>
              <a:t>考试</a:t>
            </a:r>
            <a:r>
              <a:rPr lang="zh-CN" altLang="en-US" sz="2800" dirty="0" smtClean="0">
                <a:sym typeface="+mn-ea"/>
              </a:rPr>
              <a:t>：</a:t>
            </a:r>
            <a:r>
              <a:rPr lang="en-US" altLang="zh-CN" sz="2800" dirty="0" smtClean="0">
                <a:sym typeface="+mn-ea"/>
              </a:rPr>
              <a:t>6</a:t>
            </a:r>
            <a:r>
              <a:rPr lang="zh-CN" altLang="en-US" sz="2800" dirty="0" smtClean="0">
                <a:sym typeface="+mn-ea"/>
              </a:rPr>
              <a:t>0%</a:t>
            </a:r>
            <a:endParaRPr lang="zh-CN" altLang="en-US" sz="2800" dirty="0"/>
          </a:p>
        </p:txBody>
      </p:sp>
      <p:pic>
        <p:nvPicPr>
          <p:cNvPr id="9" name="图片 8" descr="20063004"/>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38810" y="2334895"/>
            <a:ext cx="278606" cy="278606"/>
          </a:xfrm>
          <a:prstGeom prst="rect">
            <a:avLst/>
          </a:prstGeom>
        </p:spPr>
      </p:pic>
      <p:pic>
        <p:nvPicPr>
          <p:cNvPr id="11" name="图片 10" descr="20063004"/>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38810" y="2962910"/>
            <a:ext cx="278606" cy="278606"/>
          </a:xfrm>
          <a:prstGeom prst="rect">
            <a:avLst/>
          </a:prstGeom>
        </p:spPr>
      </p:pic>
      <p:pic>
        <p:nvPicPr>
          <p:cNvPr id="12" name="图片 11" descr="20063004"/>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38810" y="4662170"/>
            <a:ext cx="278606" cy="278606"/>
          </a:xfrm>
          <a:prstGeom prst="rect">
            <a:avLst/>
          </a:prstGeom>
        </p:spPr>
      </p:pic>
      <p:pic>
        <p:nvPicPr>
          <p:cNvPr id="13" name="图片 12" descr="20063004"/>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38810" y="4070985"/>
            <a:ext cx="278606" cy="27860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cover dir="d"/>
      </p:transition>
    </mc:Choice>
    <mc:Fallback xmlns="">
      <p:transition spd="slow">
        <p:cover dir="d"/>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40360" y="572135"/>
            <a:ext cx="5080000" cy="583565"/>
          </a:xfrm>
          <a:prstGeom prst="rect">
            <a:avLst/>
          </a:prstGeom>
          <a:noFill/>
          <a:ln w="9525">
            <a:noFill/>
          </a:ln>
        </p:spPr>
        <p:txBody>
          <a:bodyPr>
            <a:spAutoFit/>
          </a:bodyPr>
          <a:lstStyle/>
          <a:p>
            <a:pPr indent="0"/>
            <a:r>
              <a:rPr lang="en-US" altLang="zh-CN" sz="3200" b="1">
                <a:latin typeface="+mj-ea"/>
                <a:ea typeface="+mj-ea"/>
              </a:rPr>
              <a:t>6</a:t>
            </a:r>
            <a:r>
              <a:rPr lang="zh-CN" sz="3200" b="1">
                <a:latin typeface="+mj-ea"/>
                <a:ea typeface="+mj-ea"/>
              </a:rPr>
              <a:t>周期函数用卷积表示为</a:t>
            </a:r>
            <a:r>
              <a:rPr lang="zh-CN" sz="3200" b="0">
                <a:latin typeface="+mj-ea"/>
                <a:ea typeface="+mj-ea"/>
              </a:rPr>
              <a:t>：</a:t>
            </a:r>
          </a:p>
        </p:txBody>
      </p:sp>
      <p:graphicFrame>
        <p:nvGraphicFramePr>
          <p:cNvPr id="8" name="对象 -2147482362"/>
          <p:cNvGraphicFramePr>
            <a:graphicFrameLocks noChangeAspect="1"/>
          </p:cNvGraphicFramePr>
          <p:nvPr/>
        </p:nvGraphicFramePr>
        <p:xfrm>
          <a:off x="479425" y="1016000"/>
          <a:ext cx="5707380" cy="1134745"/>
        </p:xfrm>
        <a:graphic>
          <a:graphicData uri="http://schemas.openxmlformats.org/presentationml/2006/ole">
            <mc:AlternateContent xmlns:mc="http://schemas.openxmlformats.org/markup-compatibility/2006">
              <mc:Choice xmlns:v="urn:schemas-microsoft-com:vml" Requires="v">
                <p:oleObj spid="_x0000_s44109" r:id="rId4" imgW="2171065" imgH="431800" progId="Equation.DSMT4">
                  <p:embed/>
                </p:oleObj>
              </mc:Choice>
              <mc:Fallback>
                <p:oleObj r:id="rId4" imgW="2171065" imgH="431800" progId="Equation.DSMT4">
                  <p:embed/>
                  <p:pic>
                    <p:nvPicPr>
                      <p:cNvPr id="0" name="图片 5"/>
                      <p:cNvPicPr/>
                      <p:nvPr/>
                    </p:nvPicPr>
                    <p:blipFill>
                      <a:blip r:embed="rId5"/>
                      <a:stretch>
                        <a:fillRect/>
                      </a:stretch>
                    </p:blipFill>
                    <p:spPr>
                      <a:xfrm>
                        <a:off x="479425" y="1016000"/>
                        <a:ext cx="5707380" cy="1134745"/>
                      </a:xfrm>
                      <a:prstGeom prst="rect">
                        <a:avLst/>
                      </a:prstGeom>
                      <a:noFill/>
                      <a:ln w="38100">
                        <a:noFill/>
                        <a:miter/>
                      </a:ln>
                    </p:spPr>
                  </p:pic>
                </p:oleObj>
              </mc:Fallback>
            </mc:AlternateContent>
          </a:graphicData>
        </a:graphic>
      </p:graphicFrame>
      <p:graphicFrame>
        <p:nvGraphicFramePr>
          <p:cNvPr id="17" name="对象 -2147482359"/>
          <p:cNvGraphicFramePr>
            <a:graphicFrameLocks noChangeAspect="1"/>
          </p:cNvGraphicFramePr>
          <p:nvPr/>
        </p:nvGraphicFramePr>
        <p:xfrm>
          <a:off x="1217249" y="2179294"/>
          <a:ext cx="6193790" cy="1584344"/>
        </p:xfrm>
        <a:graphic>
          <a:graphicData uri="http://schemas.openxmlformats.org/presentationml/2006/ole">
            <mc:AlternateContent xmlns:mc="http://schemas.openxmlformats.org/markup-compatibility/2006">
              <mc:Choice xmlns:v="urn:schemas-microsoft-com:vml" Requires="v">
                <p:oleObj spid="_x0000_s44110" r:id="rId6" imgW="10033000" imgH="4991100" progId="Visio.Drawing.11">
                  <p:embed/>
                </p:oleObj>
              </mc:Choice>
              <mc:Fallback>
                <p:oleObj r:id="rId6" imgW="10033000" imgH="4991100" progId="Visio.Drawing.11">
                  <p:embed/>
                  <p:pic>
                    <p:nvPicPr>
                      <p:cNvPr id="0" name="对象 -2147482359"/>
                      <p:cNvPicPr/>
                      <p:nvPr/>
                    </p:nvPicPr>
                    <p:blipFill>
                      <a:blip r:embed="rId7"/>
                      <a:srcRect b="54887"/>
                      <a:stretch>
                        <a:fillRect/>
                      </a:stretch>
                    </p:blipFill>
                    <p:spPr>
                      <a:xfrm>
                        <a:off x="1217249" y="2179294"/>
                        <a:ext cx="6193790" cy="1584344"/>
                      </a:xfrm>
                      <a:prstGeom prst="rect">
                        <a:avLst/>
                      </a:prstGeom>
                      <a:noFill/>
                      <a:ln w="38100">
                        <a:noFill/>
                        <a:miter/>
                      </a:ln>
                    </p:spPr>
                  </p:pic>
                </p:oleObj>
              </mc:Fallback>
            </mc:AlternateContent>
          </a:graphicData>
        </a:graphic>
      </p:graphicFrame>
      <p:graphicFrame>
        <p:nvGraphicFramePr>
          <p:cNvPr id="18" name="对象 17"/>
          <p:cNvGraphicFramePr>
            <a:graphicFrameLocks noChangeAspect="1"/>
          </p:cNvGraphicFramePr>
          <p:nvPr/>
        </p:nvGraphicFramePr>
        <p:xfrm>
          <a:off x="679722" y="4568553"/>
          <a:ext cx="8000365" cy="1551940"/>
        </p:xfrm>
        <a:graphic>
          <a:graphicData uri="http://schemas.openxmlformats.org/presentationml/2006/ole">
            <mc:AlternateContent xmlns:mc="http://schemas.openxmlformats.org/markup-compatibility/2006">
              <mc:Choice xmlns:v="urn:schemas-microsoft-com:vml" Requires="v">
                <p:oleObj spid="_x0000_s44111" r:id="rId8" imgW="10033000" imgH="4991100" progId="Visio.Drawing.11">
                  <p:embed/>
                </p:oleObj>
              </mc:Choice>
              <mc:Fallback>
                <p:oleObj r:id="rId8" imgW="10033000" imgH="4991100" progId="Visio.Drawing.11">
                  <p:embed/>
                  <p:pic>
                    <p:nvPicPr>
                      <p:cNvPr id="0" name="对象 4"/>
                      <p:cNvPicPr/>
                      <p:nvPr/>
                    </p:nvPicPr>
                    <p:blipFill>
                      <a:blip r:embed="rId7"/>
                      <a:srcRect t="51724" b="9259"/>
                      <a:stretch>
                        <a:fillRect/>
                      </a:stretch>
                    </p:blipFill>
                    <p:spPr>
                      <a:xfrm>
                        <a:off x="679722" y="4568553"/>
                        <a:ext cx="8000365" cy="1551940"/>
                      </a:xfrm>
                      <a:prstGeom prst="rect">
                        <a:avLst/>
                      </a:prstGeom>
                      <a:noFill/>
                      <a:ln w="38100">
                        <a:noFill/>
                        <a:miter/>
                      </a:ln>
                    </p:spPr>
                  </p:pic>
                </p:oleObj>
              </mc:Fallback>
            </mc:AlternateContent>
          </a:graphicData>
        </a:graphic>
      </p:graphicFrame>
      <p:sp>
        <p:nvSpPr>
          <p:cNvPr id="19" name="下箭头 3"/>
          <p:cNvSpPr/>
          <p:nvPr/>
        </p:nvSpPr>
        <p:spPr>
          <a:xfrm>
            <a:off x="4066494" y="3943985"/>
            <a:ext cx="495300" cy="330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5112" y="416040"/>
            <a:ext cx="8139178" cy="648000"/>
          </a:xfrm>
        </p:spPr>
        <p:txBody>
          <a:bodyPr/>
          <a:lstStyle/>
          <a:p>
            <a:r>
              <a:rPr lang="en-US" altLang="zh-CN" sz="3200" dirty="0"/>
              <a:t>7</a:t>
            </a:r>
            <a:r>
              <a:rPr lang="zh-CN" altLang="en-US" sz="3200" dirty="0"/>
              <a:t>卷积运算中的微分积分转移性质：</a:t>
            </a:r>
          </a:p>
        </p:txBody>
      </p:sp>
      <p:sp>
        <p:nvSpPr>
          <p:cNvPr id="3" name="内容占位符 2"/>
          <p:cNvSpPr>
            <a:spLocks noGrp="1"/>
          </p:cNvSpPr>
          <p:nvPr>
            <p:ph idx="1"/>
          </p:nvPr>
        </p:nvSpPr>
        <p:spPr>
          <a:xfrm>
            <a:off x="515112" y="1664300"/>
            <a:ext cx="8139178" cy="4441225"/>
          </a:xfrm>
        </p:spPr>
        <p:txBody>
          <a:bodyPr/>
          <a:lstStyle/>
          <a:p>
            <a:pPr marL="0" indent="0">
              <a:lnSpc>
                <a:spcPct val="140000"/>
              </a:lnSpc>
              <a:buNone/>
            </a:pPr>
            <a:r>
              <a:rPr lang="en-US" altLang="zh-CN" sz="3200" dirty="0">
                <a:solidFill>
                  <a:schemeClr val="tx1"/>
                </a:solidFill>
              </a:rPr>
              <a:t>      </a:t>
            </a:r>
            <a:r>
              <a:rPr lang="zh-CN" altLang="en-US" sz="3200" dirty="0">
                <a:solidFill>
                  <a:srgbClr val="0A2B77"/>
                </a:solidFill>
              </a:rPr>
              <a:t>两信号卷积后的微分等于一个信号微分后再去与另一个信号作卷积</a:t>
            </a:r>
            <a:r>
              <a:rPr lang="zh-CN" altLang="en-US" sz="3200" dirty="0">
                <a:solidFill>
                  <a:schemeClr val="tx1"/>
                </a:solidFill>
              </a:rPr>
              <a:t>，即：</a:t>
            </a:r>
          </a:p>
        </p:txBody>
      </p:sp>
      <p:graphicFrame>
        <p:nvGraphicFramePr>
          <p:cNvPr id="4" name="对象 -2147482358"/>
          <p:cNvGraphicFramePr>
            <a:graphicFrameLocks noChangeAspect="1"/>
          </p:cNvGraphicFramePr>
          <p:nvPr/>
        </p:nvGraphicFramePr>
        <p:xfrm>
          <a:off x="1687195" y="3512820"/>
          <a:ext cx="5366385" cy="1068070"/>
        </p:xfrm>
        <a:graphic>
          <a:graphicData uri="http://schemas.openxmlformats.org/presentationml/2006/ole">
            <mc:AlternateContent xmlns:mc="http://schemas.openxmlformats.org/markup-compatibility/2006">
              <mc:Choice xmlns:v="urn:schemas-microsoft-com:vml" Requires="v">
                <p:oleObj spid="_x0000_s45108" r:id="rId4" imgW="2983230" imgH="393700" progId="Equation.DSMT4">
                  <p:embed/>
                </p:oleObj>
              </mc:Choice>
              <mc:Fallback>
                <p:oleObj r:id="rId4" imgW="2983230" imgH="393700" progId="Equation.DSMT4">
                  <p:embed/>
                  <p:pic>
                    <p:nvPicPr>
                      <p:cNvPr id="0" name="图片 3075"/>
                      <p:cNvPicPr/>
                      <p:nvPr/>
                    </p:nvPicPr>
                    <p:blipFill>
                      <a:blip r:embed="rId5"/>
                      <a:srcRect l="468" t="7134" r="33668" b="-7134"/>
                      <a:stretch>
                        <a:fillRect/>
                      </a:stretch>
                    </p:blipFill>
                    <p:spPr>
                      <a:xfrm>
                        <a:off x="1687195" y="3512820"/>
                        <a:ext cx="5366385" cy="1068070"/>
                      </a:xfrm>
                      <a:prstGeom prst="rect">
                        <a:avLst/>
                      </a:prstGeom>
                      <a:noFill/>
                      <a:ln w="38100">
                        <a:noFill/>
                        <a:miter/>
                      </a:ln>
                    </p:spPr>
                  </p:pic>
                </p:oleObj>
              </mc:Fallback>
            </mc:AlternateContent>
          </a:graphicData>
        </a:graphic>
      </p:graphicFrame>
      <p:graphicFrame>
        <p:nvGraphicFramePr>
          <p:cNvPr id="5" name="对象 4"/>
          <p:cNvGraphicFramePr>
            <a:graphicFrameLocks noChangeAspect="1"/>
          </p:cNvGraphicFramePr>
          <p:nvPr/>
        </p:nvGraphicFramePr>
        <p:xfrm>
          <a:off x="4274820" y="4681855"/>
          <a:ext cx="2858770" cy="1087120"/>
        </p:xfrm>
        <a:graphic>
          <a:graphicData uri="http://schemas.openxmlformats.org/presentationml/2006/ole">
            <mc:AlternateContent xmlns:mc="http://schemas.openxmlformats.org/markup-compatibility/2006">
              <mc:Choice xmlns:v="urn:schemas-microsoft-com:vml" Requires="v">
                <p:oleObj spid="_x0000_s45109" r:id="rId6" imgW="2983230" imgH="393700" progId="Equation.DSMT4">
                  <p:embed/>
                </p:oleObj>
              </mc:Choice>
              <mc:Fallback>
                <p:oleObj r:id="rId6" imgW="2983230" imgH="393700" progId="Equation.DSMT4">
                  <p:embed/>
                  <p:pic>
                    <p:nvPicPr>
                      <p:cNvPr id="0" name="图片 4"/>
                      <p:cNvPicPr/>
                      <p:nvPr/>
                    </p:nvPicPr>
                    <p:blipFill>
                      <a:blip r:embed="rId5"/>
                      <a:srcRect l="65534"/>
                      <a:stretch>
                        <a:fillRect/>
                      </a:stretch>
                    </p:blipFill>
                    <p:spPr>
                      <a:xfrm>
                        <a:off x="4274820" y="4681855"/>
                        <a:ext cx="2858770" cy="108712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3200" dirty="0">
                <a:sym typeface="+mn-ea"/>
              </a:rPr>
              <a:t>8</a:t>
            </a:r>
            <a:r>
              <a:rPr sz="3200" dirty="0">
                <a:sym typeface="+mn-ea"/>
              </a:rPr>
              <a:t>微分积分转移性质</a:t>
            </a:r>
            <a:r>
              <a:rPr lang="zh-CN" altLang="en-US" sz="3200" dirty="0"/>
              <a:t>证明：</a:t>
            </a:r>
          </a:p>
        </p:txBody>
      </p:sp>
      <p:sp>
        <p:nvSpPr>
          <p:cNvPr id="3" name="内容占位符 2"/>
          <p:cNvSpPr>
            <a:spLocks noGrp="1"/>
          </p:cNvSpPr>
          <p:nvPr>
            <p:ph idx="1"/>
          </p:nvPr>
        </p:nvSpPr>
        <p:spPr>
          <a:xfrm>
            <a:off x="502285" y="3743325"/>
            <a:ext cx="8139430" cy="2688590"/>
          </a:xfrm>
        </p:spPr>
        <p:txBody>
          <a:bodyPr/>
          <a:lstStyle/>
          <a:p>
            <a:pPr marL="0" indent="0">
              <a:buNone/>
            </a:pPr>
            <a:r>
              <a:rPr lang="en-US" altLang="zh-CN" sz="3200" dirty="0">
                <a:solidFill>
                  <a:schemeClr val="tx1"/>
                </a:solidFill>
              </a:rPr>
              <a:t>       </a:t>
            </a:r>
            <a:r>
              <a:rPr lang="zh-CN" altLang="en-US" sz="3200" dirty="0">
                <a:solidFill>
                  <a:schemeClr val="tx1"/>
                </a:solidFill>
              </a:rPr>
              <a:t>可以看出，</a:t>
            </a:r>
            <a:r>
              <a:rPr lang="zh-CN" altLang="en-US" sz="3200" dirty="0">
                <a:solidFill>
                  <a:srgbClr val="0A2B77"/>
                </a:solidFill>
              </a:rPr>
              <a:t>对卷积积分性质的证明方法很直截了当，即直接从定义出发代入对应的函数作简单的运算</a:t>
            </a:r>
            <a:r>
              <a:rPr lang="zh-CN" altLang="en-US" sz="3200" dirty="0">
                <a:solidFill>
                  <a:schemeClr val="tx1"/>
                </a:solidFill>
              </a:rPr>
              <a:t>。</a:t>
            </a:r>
          </a:p>
        </p:txBody>
      </p:sp>
      <p:graphicFrame>
        <p:nvGraphicFramePr>
          <p:cNvPr id="4" name="对象 -2147482343"/>
          <p:cNvGraphicFramePr>
            <a:graphicFrameLocks noChangeAspect="1"/>
          </p:cNvGraphicFramePr>
          <p:nvPr/>
        </p:nvGraphicFramePr>
        <p:xfrm>
          <a:off x="1606368" y="1349625"/>
          <a:ext cx="5965190" cy="953770"/>
        </p:xfrm>
        <a:graphic>
          <a:graphicData uri="http://schemas.openxmlformats.org/presentationml/2006/ole">
            <mc:AlternateContent xmlns:mc="http://schemas.openxmlformats.org/markup-compatibility/2006">
              <mc:Choice xmlns:v="urn:schemas-microsoft-com:vml" Requires="v">
                <p:oleObj spid="_x0000_s46132" r:id="rId4" imgW="2462530" imgH="393700" progId="Equation.DSMT4">
                  <p:embed/>
                </p:oleObj>
              </mc:Choice>
              <mc:Fallback>
                <p:oleObj r:id="rId4" imgW="2462530" imgH="393700" progId="Equation.DSMT4">
                  <p:embed/>
                  <p:pic>
                    <p:nvPicPr>
                      <p:cNvPr id="0" name="图片 3075"/>
                      <p:cNvPicPr/>
                      <p:nvPr/>
                    </p:nvPicPr>
                    <p:blipFill>
                      <a:blip r:embed="rId5"/>
                      <a:stretch>
                        <a:fillRect/>
                      </a:stretch>
                    </p:blipFill>
                    <p:spPr>
                      <a:xfrm>
                        <a:off x="1606368" y="1349625"/>
                        <a:ext cx="5965190" cy="953770"/>
                      </a:xfrm>
                      <a:prstGeom prst="rect">
                        <a:avLst/>
                      </a:prstGeom>
                      <a:noFill/>
                      <a:ln w="38100">
                        <a:noFill/>
                        <a:miter/>
                      </a:ln>
                    </p:spPr>
                  </p:pic>
                </p:oleObj>
              </mc:Fallback>
            </mc:AlternateContent>
          </a:graphicData>
        </a:graphic>
      </p:graphicFrame>
      <p:graphicFrame>
        <p:nvGraphicFramePr>
          <p:cNvPr id="5" name="对象 -2147482342"/>
          <p:cNvGraphicFramePr>
            <a:graphicFrameLocks noChangeAspect="1"/>
          </p:cNvGraphicFramePr>
          <p:nvPr/>
        </p:nvGraphicFramePr>
        <p:xfrm>
          <a:off x="1297123" y="2519930"/>
          <a:ext cx="6090285" cy="953770"/>
        </p:xfrm>
        <a:graphic>
          <a:graphicData uri="http://schemas.openxmlformats.org/presentationml/2006/ole">
            <mc:AlternateContent xmlns:mc="http://schemas.openxmlformats.org/markup-compatibility/2006">
              <mc:Choice xmlns:v="urn:schemas-microsoft-com:vml" Requires="v">
                <p:oleObj spid="_x0000_s46133" r:id="rId6" imgW="2514600" imgH="393700" progId="Equation.DSMT4">
                  <p:embed/>
                </p:oleObj>
              </mc:Choice>
              <mc:Fallback>
                <p:oleObj r:id="rId6" imgW="2514600" imgH="393700" progId="Equation.DSMT4">
                  <p:embed/>
                  <p:pic>
                    <p:nvPicPr>
                      <p:cNvPr id="0" name="图片 3"/>
                      <p:cNvPicPr/>
                      <p:nvPr/>
                    </p:nvPicPr>
                    <p:blipFill>
                      <a:blip r:embed="rId7"/>
                      <a:stretch>
                        <a:fillRect/>
                      </a:stretch>
                    </p:blipFill>
                    <p:spPr>
                      <a:xfrm>
                        <a:off x="1297123" y="2519930"/>
                        <a:ext cx="6090285" cy="95377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9</a:t>
            </a:r>
            <a:r>
              <a:rPr lang="zh-CN" altLang="en-US" sz="3200" dirty="0"/>
              <a:t>其他性质：</a:t>
            </a:r>
          </a:p>
        </p:txBody>
      </p:sp>
      <p:sp>
        <p:nvSpPr>
          <p:cNvPr id="3" name="内容占位符 2"/>
          <p:cNvSpPr>
            <a:spLocks noGrp="1"/>
          </p:cNvSpPr>
          <p:nvPr>
            <p:ph idx="1"/>
          </p:nvPr>
        </p:nvSpPr>
        <p:spPr>
          <a:xfrm>
            <a:off x="502412" y="1336005"/>
            <a:ext cx="8139178" cy="5041355"/>
          </a:xfrm>
        </p:spPr>
        <p:txBody>
          <a:bodyPr/>
          <a:lstStyle/>
          <a:p>
            <a:pPr marL="0" indent="0">
              <a:buNone/>
            </a:pPr>
            <a:r>
              <a:rPr lang="en-US" altLang="zh-CN" sz="3200">
                <a:solidFill>
                  <a:schemeClr val="tx1"/>
                </a:solidFill>
              </a:rPr>
              <a:t>       </a:t>
            </a:r>
            <a:r>
              <a:rPr lang="zh-CN" altLang="en-US" sz="3200">
                <a:solidFill>
                  <a:srgbClr val="0A2B77"/>
                </a:solidFill>
              </a:rPr>
              <a:t>两信号卷积后的积分，等于一个信号积分后再去与另一个信号做卷积</a:t>
            </a:r>
            <a:r>
              <a:rPr lang="zh-CN" altLang="en-US" sz="3200">
                <a:solidFill>
                  <a:schemeClr val="tx1"/>
                </a:solidFill>
              </a:rPr>
              <a:t>，即：</a:t>
            </a:r>
          </a:p>
        </p:txBody>
      </p:sp>
      <p:graphicFrame>
        <p:nvGraphicFramePr>
          <p:cNvPr id="4" name="对象 -2147482341"/>
          <p:cNvGraphicFramePr>
            <a:graphicFrameLocks noChangeAspect="1"/>
          </p:cNvGraphicFramePr>
          <p:nvPr/>
        </p:nvGraphicFramePr>
        <p:xfrm>
          <a:off x="3150870" y="3264535"/>
          <a:ext cx="3162300" cy="923925"/>
        </p:xfrm>
        <a:graphic>
          <a:graphicData uri="http://schemas.openxmlformats.org/presentationml/2006/ole">
            <mc:AlternateContent xmlns:mc="http://schemas.openxmlformats.org/markup-compatibility/2006">
              <mc:Choice xmlns:v="urn:schemas-microsoft-com:vml" Requires="v">
                <p:oleObj spid="_x0000_s47181" r:id="rId4" imgW="3567430" imgH="330200" progId="Equation.DSMT4">
                  <p:embed/>
                </p:oleObj>
              </mc:Choice>
              <mc:Fallback>
                <p:oleObj r:id="rId4" imgW="3567430" imgH="330200" progId="Equation.DSMT4">
                  <p:embed/>
                  <p:pic>
                    <p:nvPicPr>
                      <p:cNvPr id="0" name="图片 3075"/>
                      <p:cNvPicPr/>
                      <p:nvPr/>
                    </p:nvPicPr>
                    <p:blipFill>
                      <a:blip r:embed="rId5"/>
                      <a:srcRect r="68044"/>
                      <a:stretch>
                        <a:fillRect/>
                      </a:stretch>
                    </p:blipFill>
                    <p:spPr>
                      <a:xfrm>
                        <a:off x="3150870" y="3264535"/>
                        <a:ext cx="3162300" cy="923925"/>
                      </a:xfrm>
                      <a:prstGeom prst="rect">
                        <a:avLst/>
                      </a:prstGeom>
                      <a:noFill/>
                      <a:ln w="38100">
                        <a:noFill/>
                        <a:miter/>
                      </a:ln>
                    </p:spPr>
                  </p:pic>
                </p:oleObj>
              </mc:Fallback>
            </mc:AlternateContent>
          </a:graphicData>
        </a:graphic>
      </p:graphicFrame>
      <p:graphicFrame>
        <p:nvGraphicFramePr>
          <p:cNvPr id="5" name="对象 4"/>
          <p:cNvGraphicFramePr>
            <a:graphicFrameLocks noChangeAspect="1"/>
          </p:cNvGraphicFramePr>
          <p:nvPr/>
        </p:nvGraphicFramePr>
        <p:xfrm>
          <a:off x="2738755" y="3890010"/>
          <a:ext cx="3420110" cy="923290"/>
        </p:xfrm>
        <a:graphic>
          <a:graphicData uri="http://schemas.openxmlformats.org/presentationml/2006/ole">
            <mc:AlternateContent xmlns:mc="http://schemas.openxmlformats.org/markup-compatibility/2006">
              <mc:Choice xmlns:v="urn:schemas-microsoft-com:vml" Requires="v">
                <p:oleObj spid="_x0000_s47182" r:id="rId6" imgW="3567430" imgH="330200" progId="Equation.DSMT4">
                  <p:embed/>
                </p:oleObj>
              </mc:Choice>
              <mc:Fallback>
                <p:oleObj r:id="rId6" imgW="3567430" imgH="330200" progId="Equation.DSMT4">
                  <p:embed/>
                  <p:pic>
                    <p:nvPicPr>
                      <p:cNvPr id="0" name="图片 4"/>
                      <p:cNvPicPr/>
                      <p:nvPr/>
                    </p:nvPicPr>
                    <p:blipFill>
                      <a:blip r:embed="rId5"/>
                      <a:srcRect l="31442" r="33984"/>
                      <a:stretch>
                        <a:fillRect/>
                      </a:stretch>
                    </p:blipFill>
                    <p:spPr>
                      <a:xfrm>
                        <a:off x="2738755" y="3890010"/>
                        <a:ext cx="3420110" cy="923290"/>
                      </a:xfrm>
                      <a:prstGeom prst="rect">
                        <a:avLst/>
                      </a:prstGeom>
                      <a:noFill/>
                      <a:ln w="38100">
                        <a:noFill/>
                        <a:miter/>
                      </a:ln>
                    </p:spPr>
                  </p:pic>
                </p:oleObj>
              </mc:Fallback>
            </mc:AlternateContent>
          </a:graphicData>
        </a:graphic>
      </p:graphicFrame>
      <p:graphicFrame>
        <p:nvGraphicFramePr>
          <p:cNvPr id="7" name="对象 6"/>
          <p:cNvGraphicFramePr>
            <a:graphicFrameLocks noChangeAspect="1"/>
          </p:cNvGraphicFramePr>
          <p:nvPr/>
        </p:nvGraphicFramePr>
        <p:xfrm>
          <a:off x="2793365" y="4775200"/>
          <a:ext cx="3359785" cy="922655"/>
        </p:xfrm>
        <a:graphic>
          <a:graphicData uri="http://schemas.openxmlformats.org/presentationml/2006/ole">
            <mc:AlternateContent xmlns:mc="http://schemas.openxmlformats.org/markup-compatibility/2006">
              <mc:Choice xmlns:v="urn:schemas-microsoft-com:vml" Requires="v">
                <p:oleObj spid="_x0000_s47183" r:id="rId7" imgW="3567430" imgH="330200" progId="Equation.DSMT4">
                  <p:embed/>
                </p:oleObj>
              </mc:Choice>
              <mc:Fallback>
                <p:oleObj r:id="rId7" imgW="3567430" imgH="330200" progId="Equation.DSMT4">
                  <p:embed/>
                  <p:pic>
                    <p:nvPicPr>
                      <p:cNvPr id="0" name="图片 6"/>
                      <p:cNvPicPr/>
                      <p:nvPr/>
                    </p:nvPicPr>
                    <p:blipFill>
                      <a:blip r:embed="rId5"/>
                      <a:srcRect l="66011"/>
                      <a:stretch>
                        <a:fillRect/>
                      </a:stretch>
                    </p:blipFill>
                    <p:spPr>
                      <a:xfrm>
                        <a:off x="2793365" y="4775200"/>
                        <a:ext cx="3359785" cy="92265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495935"/>
            <a:ext cx="8139430" cy="2877185"/>
          </a:xfrm>
        </p:spPr>
        <p:txBody>
          <a:bodyPr/>
          <a:lstStyle/>
          <a:p>
            <a:pPr marL="0" indent="0">
              <a:buNone/>
            </a:pPr>
            <a:r>
              <a:rPr lang="en-US" altLang="zh-CN" sz="3200" dirty="0">
                <a:solidFill>
                  <a:schemeClr val="tx1"/>
                </a:solidFill>
              </a:rPr>
              <a:t>     </a:t>
            </a:r>
            <a:r>
              <a:rPr lang="en-US" altLang="zh-CN" sz="3200" dirty="0">
                <a:solidFill>
                  <a:srgbClr val="FF0000"/>
                </a:solidFill>
              </a:rPr>
              <a:t> </a:t>
            </a:r>
            <a:r>
              <a:rPr lang="zh-CN" altLang="en-US" sz="3200" dirty="0">
                <a:solidFill>
                  <a:srgbClr val="0A2B77"/>
                </a:solidFill>
              </a:rPr>
              <a:t>两信号卷积后的积分再微分等价于将一个信号微分后与将另一个信号积分后再做卷积</a:t>
            </a:r>
            <a:r>
              <a:rPr lang="zh-CN" altLang="en-US" sz="3200" dirty="0">
                <a:solidFill>
                  <a:schemeClr val="tx1"/>
                </a:solidFill>
              </a:rPr>
              <a:t>，</a:t>
            </a:r>
            <a:r>
              <a:rPr lang="zh-CN" altLang="en-US" sz="3200" dirty="0">
                <a:solidFill>
                  <a:srgbClr val="0A2B77"/>
                </a:solidFill>
              </a:rPr>
              <a:t>其结果等于将两原始信号直接作卷积</a:t>
            </a:r>
            <a:r>
              <a:rPr lang="zh-CN" altLang="en-US" sz="3200" dirty="0">
                <a:solidFill>
                  <a:schemeClr val="tx1"/>
                </a:solidFill>
              </a:rPr>
              <a:t>，即：</a:t>
            </a:r>
          </a:p>
        </p:txBody>
      </p:sp>
      <p:graphicFrame>
        <p:nvGraphicFramePr>
          <p:cNvPr id="2" name="对象 -2147482340"/>
          <p:cNvGraphicFramePr>
            <a:graphicFrameLocks noChangeAspect="1"/>
          </p:cNvGraphicFramePr>
          <p:nvPr/>
        </p:nvGraphicFramePr>
        <p:xfrm>
          <a:off x="902335" y="3373120"/>
          <a:ext cx="7339965" cy="2647315"/>
        </p:xfrm>
        <a:graphic>
          <a:graphicData uri="http://schemas.openxmlformats.org/presentationml/2006/ole">
            <mc:AlternateContent xmlns:mc="http://schemas.openxmlformats.org/markup-compatibility/2006">
              <mc:Choice xmlns:v="urn:schemas-microsoft-com:vml" Requires="v">
                <p:oleObj spid="_x0000_s48155" r:id="rId4" imgW="2868930" imgH="1040765" progId="Equation.DSMT4">
                  <p:embed/>
                </p:oleObj>
              </mc:Choice>
              <mc:Fallback>
                <p:oleObj r:id="rId4" imgW="2868930" imgH="1040765" progId="Equation.DSMT4">
                  <p:embed/>
                  <p:pic>
                    <p:nvPicPr>
                      <p:cNvPr id="0" name="图片 3075"/>
                      <p:cNvPicPr/>
                      <p:nvPr/>
                    </p:nvPicPr>
                    <p:blipFill>
                      <a:blip r:embed="rId5"/>
                      <a:stretch>
                        <a:fillRect/>
                      </a:stretch>
                    </p:blipFill>
                    <p:spPr>
                      <a:xfrm>
                        <a:off x="902335" y="3373120"/>
                        <a:ext cx="7339965" cy="264731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412" y="396840"/>
            <a:ext cx="8139178" cy="5041355"/>
          </a:xfrm>
        </p:spPr>
        <p:txBody>
          <a:bodyPr/>
          <a:lstStyle/>
          <a:p>
            <a:pPr marL="0" indent="0">
              <a:buNone/>
            </a:pPr>
            <a:r>
              <a:rPr lang="zh-CN" altLang="en-US" sz="3200">
                <a:solidFill>
                  <a:schemeClr val="tx1"/>
                </a:solidFill>
              </a:rPr>
              <a:t>更一般地，若用如下符号：</a:t>
            </a:r>
          </a:p>
        </p:txBody>
      </p:sp>
      <p:graphicFrame>
        <p:nvGraphicFramePr>
          <p:cNvPr id="2" name="对象 -2147482339"/>
          <p:cNvGraphicFramePr>
            <a:graphicFrameLocks noChangeAspect="1"/>
          </p:cNvGraphicFramePr>
          <p:nvPr/>
        </p:nvGraphicFramePr>
        <p:xfrm>
          <a:off x="2082800" y="1231900"/>
          <a:ext cx="4978400" cy="2622550"/>
        </p:xfrm>
        <a:graphic>
          <a:graphicData uri="http://schemas.openxmlformats.org/presentationml/2006/ole">
            <mc:AlternateContent xmlns:mc="http://schemas.openxmlformats.org/markup-compatibility/2006">
              <mc:Choice xmlns:v="urn:schemas-microsoft-com:vml" Requires="v">
                <p:oleObj spid="_x0000_s49254" r:id="rId4" imgW="2069465" imgH="1091565" progId="Equation.DSMT4">
                  <p:embed/>
                </p:oleObj>
              </mc:Choice>
              <mc:Fallback>
                <p:oleObj r:id="rId4" imgW="2069465" imgH="1091565" progId="Equation.DSMT4">
                  <p:embed/>
                  <p:pic>
                    <p:nvPicPr>
                      <p:cNvPr id="0" name="图片 3075"/>
                      <p:cNvPicPr/>
                      <p:nvPr/>
                    </p:nvPicPr>
                    <p:blipFill>
                      <a:blip r:embed="rId5"/>
                      <a:stretch>
                        <a:fillRect/>
                      </a:stretch>
                    </p:blipFill>
                    <p:spPr>
                      <a:xfrm>
                        <a:off x="2082800" y="1231900"/>
                        <a:ext cx="4978400" cy="2622550"/>
                      </a:xfrm>
                      <a:prstGeom prst="rect">
                        <a:avLst/>
                      </a:prstGeom>
                      <a:noFill/>
                      <a:ln w="38100">
                        <a:noFill/>
                        <a:miter/>
                      </a:ln>
                    </p:spPr>
                  </p:pic>
                </p:oleObj>
              </mc:Fallback>
            </mc:AlternateContent>
          </a:graphicData>
        </a:graphic>
      </p:graphicFrame>
      <p:sp>
        <p:nvSpPr>
          <p:cNvPr id="4" name="文本框 3"/>
          <p:cNvSpPr txBox="1"/>
          <p:nvPr/>
        </p:nvSpPr>
        <p:spPr>
          <a:xfrm>
            <a:off x="502920" y="3957955"/>
            <a:ext cx="8138795" cy="1370965"/>
          </a:xfrm>
          <a:prstGeom prst="rect">
            <a:avLst/>
          </a:prstGeom>
          <a:noFill/>
        </p:spPr>
        <p:txBody>
          <a:bodyPr wrap="square" rtlCol="0">
            <a:spAutoFit/>
          </a:bodyPr>
          <a:lstStyle/>
          <a:p>
            <a:pPr>
              <a:lnSpc>
                <a:spcPct val="130000"/>
              </a:lnSpc>
            </a:pPr>
            <a:r>
              <a:rPr lang="zh-CN" altLang="en-US" sz="3200" spc="150">
                <a:solidFill>
                  <a:srgbClr val="0A2B77"/>
                </a:solidFill>
              </a:rPr>
              <a:t>分别表示      的</a:t>
            </a:r>
            <a:r>
              <a:rPr lang="zh-CN" altLang="en-US" sz="3200" i="1" spc="150">
                <a:solidFill>
                  <a:srgbClr val="0A2B77"/>
                </a:solidFill>
              </a:rPr>
              <a:t>n</a:t>
            </a:r>
            <a:r>
              <a:rPr lang="zh-CN" altLang="en-US" sz="3200" spc="150">
                <a:solidFill>
                  <a:srgbClr val="0A2B77"/>
                </a:solidFill>
              </a:rPr>
              <a:t>重积分</a:t>
            </a:r>
            <a:r>
              <a:rPr lang="en-US" altLang="zh-CN" sz="3200" spc="150">
                <a:solidFill>
                  <a:srgbClr val="0A2B77"/>
                </a:solidFill>
              </a:rPr>
              <a:t>(</a:t>
            </a:r>
            <a:r>
              <a:rPr lang="en-US" altLang="zh-CN" sz="3200" i="1" spc="150">
                <a:solidFill>
                  <a:srgbClr val="0A2B77"/>
                </a:solidFill>
              </a:rPr>
              <a:t>n</a:t>
            </a:r>
            <a:r>
              <a:rPr lang="zh-CN" altLang="en-US" sz="3200" spc="150">
                <a:solidFill>
                  <a:srgbClr val="0A2B77"/>
                </a:solidFill>
              </a:rPr>
              <a:t>＜</a:t>
            </a:r>
            <a:r>
              <a:rPr lang="en-US" altLang="zh-CN" sz="3200" spc="150">
                <a:solidFill>
                  <a:srgbClr val="0A2B77"/>
                </a:solidFill>
              </a:rPr>
              <a:t>0)</a:t>
            </a:r>
            <a:r>
              <a:rPr lang="zh-CN" altLang="en-US" sz="3200" spc="150">
                <a:solidFill>
                  <a:srgbClr val="0A2B77"/>
                </a:solidFill>
              </a:rPr>
              <a:t>，     的n阶导数</a:t>
            </a:r>
            <a:r>
              <a:rPr lang="en-US" altLang="zh-CN" sz="3200" spc="150">
                <a:solidFill>
                  <a:srgbClr val="0A2B77"/>
                </a:solidFill>
                <a:sym typeface="+mn-ea"/>
              </a:rPr>
              <a:t>(</a:t>
            </a:r>
            <a:r>
              <a:rPr lang="en-US" altLang="zh-CN" sz="3200" i="1" spc="150">
                <a:solidFill>
                  <a:srgbClr val="0A2B77"/>
                </a:solidFill>
                <a:sym typeface="+mn-ea"/>
              </a:rPr>
              <a:t>n</a:t>
            </a:r>
            <a:r>
              <a:rPr lang="zh-CN" altLang="en-US" sz="3200" spc="150">
                <a:solidFill>
                  <a:srgbClr val="0A2B77"/>
                </a:solidFill>
                <a:sym typeface="+mn-ea"/>
              </a:rPr>
              <a:t>＞</a:t>
            </a:r>
            <a:r>
              <a:rPr lang="en-US" altLang="zh-CN" sz="3200" spc="150">
                <a:solidFill>
                  <a:srgbClr val="0A2B77"/>
                </a:solidFill>
                <a:sym typeface="+mn-ea"/>
              </a:rPr>
              <a:t>0)</a:t>
            </a:r>
            <a:r>
              <a:rPr lang="zh-CN" altLang="en-US" sz="3200" spc="150"/>
              <a:t>，原函数</a:t>
            </a:r>
            <a:r>
              <a:rPr lang="en-US" altLang="zh-CN" sz="3200" spc="150">
                <a:sym typeface="+mn-ea"/>
              </a:rPr>
              <a:t>(</a:t>
            </a:r>
            <a:r>
              <a:rPr lang="en-US" altLang="zh-CN" sz="3200" i="1" spc="150">
                <a:sym typeface="+mn-ea"/>
              </a:rPr>
              <a:t>n</a:t>
            </a:r>
            <a:r>
              <a:rPr lang="en-US" altLang="zh-CN" sz="3200" spc="150">
                <a:sym typeface="+mn-ea"/>
              </a:rPr>
              <a:t>=0)</a:t>
            </a:r>
            <a:r>
              <a:rPr lang="zh-CN" altLang="en-US" sz="3200" spc="150"/>
              <a:t>，则有：</a:t>
            </a:r>
          </a:p>
        </p:txBody>
      </p:sp>
      <p:graphicFrame>
        <p:nvGraphicFramePr>
          <p:cNvPr id="5" name="Picture 356"/>
          <p:cNvGraphicFramePr>
            <a:graphicFrameLocks noChangeAspect="1"/>
          </p:cNvGraphicFramePr>
          <p:nvPr/>
        </p:nvGraphicFramePr>
        <p:xfrm>
          <a:off x="2321560" y="4138295"/>
          <a:ext cx="768350" cy="512445"/>
        </p:xfrm>
        <a:graphic>
          <a:graphicData uri="http://schemas.openxmlformats.org/presentationml/2006/ole">
            <mc:AlternateContent xmlns:mc="http://schemas.openxmlformats.org/markup-compatibility/2006">
              <mc:Choice xmlns:v="urn:schemas-microsoft-com:vml" Requires="v">
                <p:oleObj spid="_x0000_s49255" r:id="rId6" imgW="306705" imgH="204470" progId="Equation.DSMT4">
                  <p:embed/>
                </p:oleObj>
              </mc:Choice>
              <mc:Fallback>
                <p:oleObj r:id="rId6" imgW="306705" imgH="204470" progId="Equation.DSMT4">
                  <p:embed/>
                  <p:pic>
                    <p:nvPicPr>
                      <p:cNvPr id="0" name="图片 4"/>
                      <p:cNvPicPr/>
                      <p:nvPr/>
                    </p:nvPicPr>
                    <p:blipFill>
                      <a:blip r:embed="rId7"/>
                      <a:stretch>
                        <a:fillRect/>
                      </a:stretch>
                    </p:blipFill>
                    <p:spPr>
                      <a:xfrm>
                        <a:off x="2321560" y="4138295"/>
                        <a:ext cx="768350" cy="512445"/>
                      </a:xfrm>
                      <a:prstGeom prst="rect">
                        <a:avLst/>
                      </a:prstGeom>
                      <a:noFill/>
                      <a:ln w="38100">
                        <a:noFill/>
                        <a:miter/>
                      </a:ln>
                    </p:spPr>
                  </p:pic>
                </p:oleObj>
              </mc:Fallback>
            </mc:AlternateContent>
          </a:graphicData>
        </a:graphic>
      </p:graphicFrame>
      <p:graphicFrame>
        <p:nvGraphicFramePr>
          <p:cNvPr id="7" name="Picture 356"/>
          <p:cNvGraphicFramePr>
            <a:graphicFrameLocks noChangeAspect="1"/>
          </p:cNvGraphicFramePr>
          <p:nvPr/>
        </p:nvGraphicFramePr>
        <p:xfrm>
          <a:off x="6563360" y="4138295"/>
          <a:ext cx="768350" cy="512445"/>
        </p:xfrm>
        <a:graphic>
          <a:graphicData uri="http://schemas.openxmlformats.org/presentationml/2006/ole">
            <mc:AlternateContent xmlns:mc="http://schemas.openxmlformats.org/markup-compatibility/2006">
              <mc:Choice xmlns:v="urn:schemas-microsoft-com:vml" Requires="v">
                <p:oleObj spid="_x0000_s49256" r:id="rId8" imgW="306705" imgH="204470" progId="Equation.DSMT4">
                  <p:embed/>
                </p:oleObj>
              </mc:Choice>
              <mc:Fallback>
                <p:oleObj r:id="rId8" imgW="306705" imgH="204470" progId="Equation.DSMT4">
                  <p:embed/>
                  <p:pic>
                    <p:nvPicPr>
                      <p:cNvPr id="0" name="图片 4"/>
                      <p:cNvPicPr/>
                      <p:nvPr/>
                    </p:nvPicPr>
                    <p:blipFill>
                      <a:blip r:embed="rId7"/>
                      <a:stretch>
                        <a:fillRect/>
                      </a:stretch>
                    </p:blipFill>
                    <p:spPr>
                      <a:xfrm>
                        <a:off x="6563360" y="4138295"/>
                        <a:ext cx="768350" cy="512445"/>
                      </a:xfrm>
                      <a:prstGeom prst="rect">
                        <a:avLst/>
                      </a:prstGeom>
                      <a:noFill/>
                      <a:ln w="38100">
                        <a:noFill/>
                        <a:miter/>
                      </a:ln>
                    </p:spPr>
                  </p:pic>
                </p:oleObj>
              </mc:Fallback>
            </mc:AlternateContent>
          </a:graphicData>
        </a:graphic>
      </p:graphicFrame>
      <p:graphicFrame>
        <p:nvGraphicFramePr>
          <p:cNvPr id="9" name="Picture 360"/>
          <p:cNvGraphicFramePr>
            <a:graphicFrameLocks noChangeAspect="1"/>
          </p:cNvGraphicFramePr>
          <p:nvPr/>
        </p:nvGraphicFramePr>
        <p:xfrm>
          <a:off x="1469390" y="5544820"/>
          <a:ext cx="6206490" cy="697865"/>
        </p:xfrm>
        <a:graphic>
          <a:graphicData uri="http://schemas.openxmlformats.org/presentationml/2006/ole">
            <mc:AlternateContent xmlns:mc="http://schemas.openxmlformats.org/markup-compatibility/2006">
              <mc:Choice xmlns:v="urn:schemas-microsoft-com:vml" Requires="v">
                <p:oleObj spid="_x0000_s49257" r:id="rId9" imgW="2145665" imgH="241300" progId="Equation.DSMT4">
                  <p:embed/>
                </p:oleObj>
              </mc:Choice>
              <mc:Fallback>
                <p:oleObj r:id="rId9" imgW="2145665" imgH="241300" progId="Equation.DSMT4">
                  <p:embed/>
                  <p:pic>
                    <p:nvPicPr>
                      <p:cNvPr id="0" name="图片 7"/>
                      <p:cNvPicPr/>
                      <p:nvPr/>
                    </p:nvPicPr>
                    <p:blipFill>
                      <a:blip r:embed="rId10"/>
                      <a:stretch>
                        <a:fillRect/>
                      </a:stretch>
                    </p:blipFill>
                    <p:spPr>
                      <a:xfrm>
                        <a:off x="1469390" y="5544820"/>
                        <a:ext cx="6206490" cy="697865"/>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516255"/>
            <a:ext cx="8139430" cy="1584960"/>
          </a:xfrm>
        </p:spPr>
        <p:txBody>
          <a:bodyPr/>
          <a:lstStyle/>
          <a:p>
            <a:pPr marL="0" indent="0">
              <a:buNone/>
            </a:pPr>
            <a:r>
              <a:rPr lang="zh-CN" altLang="en-US" sz="3200" b="1" dirty="0">
                <a:solidFill>
                  <a:schemeClr val="tx1"/>
                </a:solidFill>
              </a:rPr>
              <a:t>例：</a:t>
            </a:r>
            <a:r>
              <a:rPr lang="zh-CN" altLang="en-US" sz="3200" dirty="0">
                <a:solidFill>
                  <a:schemeClr val="tx1"/>
                </a:solidFill>
              </a:rPr>
              <a:t>计算门宽为   的门函数      之间的卷积                       。</a:t>
            </a:r>
          </a:p>
        </p:txBody>
      </p:sp>
      <p:graphicFrame>
        <p:nvGraphicFramePr>
          <p:cNvPr id="2" name="对象 -2147482332"/>
          <p:cNvGraphicFramePr>
            <a:graphicFrameLocks noChangeAspect="1"/>
          </p:cNvGraphicFramePr>
          <p:nvPr/>
        </p:nvGraphicFramePr>
        <p:xfrm>
          <a:off x="3568065" y="696595"/>
          <a:ext cx="456565" cy="501015"/>
        </p:xfrm>
        <a:graphic>
          <a:graphicData uri="http://schemas.openxmlformats.org/presentationml/2006/ole">
            <mc:AlternateContent xmlns:mc="http://schemas.openxmlformats.org/markup-compatibility/2006">
              <mc:Choice xmlns:v="urn:schemas-microsoft-com:vml" Requires="v">
                <p:oleObj spid="_x0000_s50403" r:id="rId4" imgW="127000" imgH="139700" progId="Equation.DSMT4">
                  <p:embed/>
                </p:oleObj>
              </mc:Choice>
              <mc:Fallback>
                <p:oleObj r:id="rId4" imgW="127000" imgH="139700" progId="Equation.DSMT4">
                  <p:embed/>
                  <p:pic>
                    <p:nvPicPr>
                      <p:cNvPr id="0" name="图片 3075"/>
                      <p:cNvPicPr/>
                      <p:nvPr/>
                    </p:nvPicPr>
                    <p:blipFill>
                      <a:blip r:embed="rId5"/>
                      <a:stretch>
                        <a:fillRect/>
                      </a:stretch>
                    </p:blipFill>
                    <p:spPr>
                      <a:xfrm>
                        <a:off x="3568065" y="696595"/>
                        <a:ext cx="456565" cy="501015"/>
                      </a:xfrm>
                      <a:prstGeom prst="rect">
                        <a:avLst/>
                      </a:prstGeom>
                      <a:noFill/>
                      <a:ln w="38100">
                        <a:noFill/>
                        <a:miter/>
                      </a:ln>
                    </p:spPr>
                  </p:pic>
                </p:oleObj>
              </mc:Fallback>
            </mc:AlternateContent>
          </a:graphicData>
        </a:graphic>
      </p:graphicFrame>
      <p:graphicFrame>
        <p:nvGraphicFramePr>
          <p:cNvPr id="4" name="对象 -2147482331"/>
          <p:cNvGraphicFramePr>
            <a:graphicFrameLocks noChangeAspect="1"/>
          </p:cNvGraphicFramePr>
          <p:nvPr/>
        </p:nvGraphicFramePr>
        <p:xfrm>
          <a:off x="5624830" y="620395"/>
          <a:ext cx="918845" cy="577215"/>
        </p:xfrm>
        <a:graphic>
          <a:graphicData uri="http://schemas.openxmlformats.org/presentationml/2006/ole">
            <mc:AlternateContent xmlns:mc="http://schemas.openxmlformats.org/markup-compatibility/2006">
              <mc:Choice xmlns:v="urn:schemas-microsoft-com:vml" Requires="v">
                <p:oleObj spid="_x0000_s50404" r:id="rId6" imgW="342265" imgH="215900" progId="Equation.DSMT4">
                  <p:embed/>
                </p:oleObj>
              </mc:Choice>
              <mc:Fallback>
                <p:oleObj r:id="rId6" imgW="342265" imgH="215900" progId="Equation.DSMT4">
                  <p:embed/>
                  <p:pic>
                    <p:nvPicPr>
                      <p:cNvPr id="0" name="图片 3"/>
                      <p:cNvPicPr/>
                      <p:nvPr/>
                    </p:nvPicPr>
                    <p:blipFill>
                      <a:blip r:embed="rId7"/>
                      <a:stretch>
                        <a:fillRect/>
                      </a:stretch>
                    </p:blipFill>
                    <p:spPr>
                      <a:xfrm>
                        <a:off x="5624830" y="620395"/>
                        <a:ext cx="918845" cy="577215"/>
                      </a:xfrm>
                      <a:prstGeom prst="rect">
                        <a:avLst/>
                      </a:prstGeom>
                      <a:noFill/>
                      <a:ln w="38100">
                        <a:noFill/>
                        <a:miter/>
                      </a:ln>
                    </p:spPr>
                  </p:pic>
                </p:oleObj>
              </mc:Fallback>
            </mc:AlternateContent>
          </a:graphicData>
        </a:graphic>
      </p:graphicFrame>
      <p:graphicFrame>
        <p:nvGraphicFramePr>
          <p:cNvPr id="6" name="对象 -2147482330"/>
          <p:cNvGraphicFramePr>
            <a:graphicFrameLocks noChangeAspect="1"/>
          </p:cNvGraphicFramePr>
          <p:nvPr/>
        </p:nvGraphicFramePr>
        <p:xfrm>
          <a:off x="1039495" y="1277620"/>
          <a:ext cx="3091180" cy="563880"/>
        </p:xfrm>
        <a:graphic>
          <a:graphicData uri="http://schemas.openxmlformats.org/presentationml/2006/ole">
            <mc:AlternateContent xmlns:mc="http://schemas.openxmlformats.org/markup-compatibility/2006">
              <mc:Choice xmlns:v="urn:schemas-microsoft-com:vml" Requires="v">
                <p:oleObj spid="_x0000_s50405" r:id="rId8" imgW="1179830" imgH="215900" progId="Equation.DSMT4">
                  <p:embed/>
                </p:oleObj>
              </mc:Choice>
              <mc:Fallback>
                <p:oleObj r:id="rId8" imgW="1179830" imgH="215900" progId="Equation.DSMT4">
                  <p:embed/>
                  <p:pic>
                    <p:nvPicPr>
                      <p:cNvPr id="0" name="图片 4"/>
                      <p:cNvPicPr/>
                      <p:nvPr/>
                    </p:nvPicPr>
                    <p:blipFill>
                      <a:blip r:embed="rId9"/>
                      <a:stretch>
                        <a:fillRect/>
                      </a:stretch>
                    </p:blipFill>
                    <p:spPr>
                      <a:xfrm>
                        <a:off x="1039495" y="1277620"/>
                        <a:ext cx="3091180" cy="563880"/>
                      </a:xfrm>
                      <a:prstGeom prst="rect">
                        <a:avLst/>
                      </a:prstGeom>
                      <a:noFill/>
                      <a:ln w="38100">
                        <a:noFill/>
                        <a:miter/>
                      </a:ln>
                    </p:spPr>
                  </p:pic>
                </p:oleObj>
              </mc:Fallback>
            </mc:AlternateContent>
          </a:graphicData>
        </a:graphic>
      </p:graphicFrame>
      <p:sp>
        <p:nvSpPr>
          <p:cNvPr id="8" name="文本框 7"/>
          <p:cNvSpPr txBox="1"/>
          <p:nvPr/>
        </p:nvSpPr>
        <p:spPr>
          <a:xfrm>
            <a:off x="484187" y="1958975"/>
            <a:ext cx="8175625" cy="1229995"/>
          </a:xfrm>
          <a:prstGeom prst="rect">
            <a:avLst/>
          </a:prstGeom>
          <a:noFill/>
        </p:spPr>
        <p:txBody>
          <a:bodyPr wrap="square" rtlCol="0">
            <a:spAutoFit/>
          </a:bodyPr>
          <a:lstStyle/>
          <a:p>
            <a:r>
              <a:rPr lang="zh-CN" altLang="en-US" sz="3200" b="1" spc="150" dirty="0"/>
              <a:t>解：</a:t>
            </a:r>
          </a:p>
          <a:p>
            <a:endParaRPr lang="zh-CN" altLang="en-US" sz="1000" b="1" spc="150" dirty="0"/>
          </a:p>
          <a:p>
            <a:r>
              <a:rPr lang="zh-CN" altLang="en-US" sz="3200" spc="150" dirty="0"/>
              <a:t>由于：</a:t>
            </a:r>
          </a:p>
        </p:txBody>
      </p:sp>
      <p:graphicFrame>
        <p:nvGraphicFramePr>
          <p:cNvPr id="9" name="对象 -2147482329"/>
          <p:cNvGraphicFramePr>
            <a:graphicFrameLocks noChangeAspect="1"/>
          </p:cNvGraphicFramePr>
          <p:nvPr/>
        </p:nvGraphicFramePr>
        <p:xfrm>
          <a:off x="2072641" y="1921510"/>
          <a:ext cx="3380386" cy="686735"/>
        </p:xfrm>
        <a:graphic>
          <a:graphicData uri="http://schemas.openxmlformats.org/presentationml/2006/ole">
            <mc:AlternateContent xmlns:mc="http://schemas.openxmlformats.org/markup-compatibility/2006">
              <mc:Choice xmlns:v="urn:schemas-microsoft-com:vml" Requires="v">
                <p:oleObj spid="_x0000_s50406" r:id="rId10" imgW="3453130" imgH="393700" progId="Equation.DSMT4">
                  <p:embed/>
                </p:oleObj>
              </mc:Choice>
              <mc:Fallback>
                <p:oleObj r:id="rId10" imgW="3453130" imgH="393700" progId="Equation.DSMT4">
                  <p:embed/>
                  <p:pic>
                    <p:nvPicPr>
                      <p:cNvPr id="0" name="图片 6"/>
                      <p:cNvPicPr/>
                      <p:nvPr/>
                    </p:nvPicPr>
                    <p:blipFill>
                      <a:blip r:embed="rId11"/>
                      <a:srcRect r="44031"/>
                      <a:stretch>
                        <a:fillRect/>
                      </a:stretch>
                    </p:blipFill>
                    <p:spPr>
                      <a:xfrm>
                        <a:off x="2072641" y="1921510"/>
                        <a:ext cx="3380386" cy="686735"/>
                      </a:xfrm>
                      <a:prstGeom prst="rect">
                        <a:avLst/>
                      </a:prstGeom>
                      <a:noFill/>
                      <a:ln w="38100">
                        <a:noFill/>
                        <a:miter/>
                      </a:ln>
                    </p:spPr>
                  </p:pic>
                </p:oleObj>
              </mc:Fallback>
            </mc:AlternateContent>
          </a:graphicData>
        </a:graphic>
      </p:graphicFrame>
      <p:graphicFrame>
        <p:nvGraphicFramePr>
          <p:cNvPr id="11" name="对象 10"/>
          <p:cNvGraphicFramePr>
            <a:graphicFrameLocks noChangeAspect="1"/>
          </p:cNvGraphicFramePr>
          <p:nvPr/>
        </p:nvGraphicFramePr>
        <p:xfrm>
          <a:off x="2144464" y="2539700"/>
          <a:ext cx="2703846" cy="686735"/>
        </p:xfrm>
        <a:graphic>
          <a:graphicData uri="http://schemas.openxmlformats.org/presentationml/2006/ole">
            <mc:AlternateContent xmlns:mc="http://schemas.openxmlformats.org/markup-compatibility/2006">
              <mc:Choice xmlns:v="urn:schemas-microsoft-com:vml" Requires="v">
                <p:oleObj spid="_x0000_s50407" r:id="rId12" imgW="3453130" imgH="393700" progId="Equation.DSMT4">
                  <p:embed/>
                </p:oleObj>
              </mc:Choice>
              <mc:Fallback>
                <p:oleObj r:id="rId12" imgW="3453130" imgH="393700" progId="Equation.DSMT4">
                  <p:embed/>
                  <p:pic>
                    <p:nvPicPr>
                      <p:cNvPr id="0" name="图片 8"/>
                      <p:cNvPicPr/>
                      <p:nvPr/>
                    </p:nvPicPr>
                    <p:blipFill>
                      <a:blip r:embed="rId11"/>
                      <a:srcRect l="56859"/>
                      <a:stretch>
                        <a:fillRect/>
                      </a:stretch>
                    </p:blipFill>
                    <p:spPr>
                      <a:xfrm>
                        <a:off x="2144464" y="2539700"/>
                        <a:ext cx="2703846" cy="686735"/>
                      </a:xfrm>
                      <a:prstGeom prst="rect">
                        <a:avLst/>
                      </a:prstGeom>
                      <a:noFill/>
                      <a:ln w="38100">
                        <a:noFill/>
                        <a:miter/>
                      </a:ln>
                    </p:spPr>
                  </p:pic>
                </p:oleObj>
              </mc:Fallback>
            </mc:AlternateContent>
          </a:graphicData>
        </a:graphic>
      </p:graphicFrame>
      <p:graphicFrame>
        <p:nvGraphicFramePr>
          <p:cNvPr id="13" name="对象 -2147482328"/>
          <p:cNvGraphicFramePr>
            <a:graphicFrameLocks noChangeAspect="1"/>
          </p:cNvGraphicFramePr>
          <p:nvPr/>
        </p:nvGraphicFramePr>
        <p:xfrm>
          <a:off x="2144464" y="3112435"/>
          <a:ext cx="2847495" cy="686735"/>
        </p:xfrm>
        <a:graphic>
          <a:graphicData uri="http://schemas.openxmlformats.org/presentationml/2006/ole">
            <mc:AlternateContent xmlns:mc="http://schemas.openxmlformats.org/markup-compatibility/2006">
              <mc:Choice xmlns:v="urn:schemas-microsoft-com:vml" Requires="v">
                <p:oleObj spid="_x0000_s50408" r:id="rId13" imgW="4112895" imgH="393700" progId="Equation.DSMT4">
                  <p:embed/>
                </p:oleObj>
              </mc:Choice>
              <mc:Fallback>
                <p:oleObj r:id="rId13" imgW="4112895" imgH="393700" progId="Equation.DSMT4">
                  <p:embed/>
                  <p:pic>
                    <p:nvPicPr>
                      <p:cNvPr id="0" name="图片 9"/>
                      <p:cNvPicPr/>
                      <p:nvPr/>
                    </p:nvPicPr>
                    <p:blipFill>
                      <a:blip r:embed="rId14"/>
                      <a:srcRect r="60322"/>
                      <a:stretch>
                        <a:fillRect/>
                      </a:stretch>
                    </p:blipFill>
                    <p:spPr>
                      <a:xfrm>
                        <a:off x="2144464" y="3112435"/>
                        <a:ext cx="2847495" cy="686735"/>
                      </a:xfrm>
                      <a:prstGeom prst="rect">
                        <a:avLst/>
                      </a:prstGeom>
                      <a:noFill/>
                      <a:ln w="38100">
                        <a:noFill/>
                        <a:miter/>
                      </a:ln>
                    </p:spPr>
                  </p:pic>
                </p:oleObj>
              </mc:Fallback>
            </mc:AlternateContent>
          </a:graphicData>
        </a:graphic>
      </p:graphicFrame>
      <p:graphicFrame>
        <p:nvGraphicFramePr>
          <p:cNvPr id="15" name="对象 14"/>
          <p:cNvGraphicFramePr>
            <a:graphicFrameLocks noChangeAspect="1"/>
          </p:cNvGraphicFramePr>
          <p:nvPr/>
        </p:nvGraphicFramePr>
        <p:xfrm>
          <a:off x="2144464" y="3799170"/>
          <a:ext cx="4236720" cy="686272"/>
        </p:xfrm>
        <a:graphic>
          <a:graphicData uri="http://schemas.openxmlformats.org/presentationml/2006/ole">
            <mc:AlternateContent xmlns:mc="http://schemas.openxmlformats.org/markup-compatibility/2006">
              <mc:Choice xmlns:v="urn:schemas-microsoft-com:vml" Requires="v">
                <p:oleObj spid="_x0000_s50409" r:id="rId15" imgW="4112895" imgH="393700" progId="Equation.DSMT4">
                  <p:embed/>
                </p:oleObj>
              </mc:Choice>
              <mc:Fallback>
                <p:oleObj r:id="rId15" imgW="4112895" imgH="393700" progId="Equation.DSMT4">
                  <p:embed/>
                  <p:pic>
                    <p:nvPicPr>
                      <p:cNvPr id="0" name="图片 11"/>
                      <p:cNvPicPr/>
                      <p:nvPr/>
                    </p:nvPicPr>
                    <p:blipFill>
                      <a:blip r:embed="rId14"/>
                      <a:srcRect l="40929"/>
                      <a:stretch>
                        <a:fillRect/>
                      </a:stretch>
                    </p:blipFill>
                    <p:spPr>
                      <a:xfrm>
                        <a:off x="2144464" y="3799170"/>
                        <a:ext cx="4236720" cy="686272"/>
                      </a:xfrm>
                      <a:prstGeom prst="rect">
                        <a:avLst/>
                      </a:prstGeom>
                      <a:noFill/>
                      <a:ln w="38100">
                        <a:noFill/>
                        <a:miter/>
                      </a:ln>
                    </p:spPr>
                  </p:pic>
                </p:oleObj>
              </mc:Fallback>
            </mc:AlternateContent>
          </a:graphicData>
        </a:graphic>
      </p:graphicFrame>
      <p:sp>
        <p:nvSpPr>
          <p:cNvPr id="12" name="标题 1"/>
          <p:cNvSpPr>
            <a:spLocks noGrp="1"/>
          </p:cNvSpPr>
          <p:nvPr>
            <p:ph type="title"/>
          </p:nvPr>
        </p:nvSpPr>
        <p:spPr>
          <a:xfrm>
            <a:off x="449262" y="4303360"/>
            <a:ext cx="8139178" cy="648000"/>
          </a:xfrm>
        </p:spPr>
        <p:txBody>
          <a:bodyPr/>
          <a:lstStyle/>
          <a:p>
            <a:r>
              <a:rPr lang="zh-CN" altLang="en-US" sz="3200" b="0" dirty="0"/>
              <a:t>所以：</a:t>
            </a:r>
          </a:p>
        </p:txBody>
      </p:sp>
      <p:graphicFrame>
        <p:nvGraphicFramePr>
          <p:cNvPr id="14" name="对象 -2147482327"/>
          <p:cNvGraphicFramePr>
            <a:graphicFrameLocks noChangeAspect="1"/>
          </p:cNvGraphicFramePr>
          <p:nvPr/>
        </p:nvGraphicFramePr>
        <p:xfrm>
          <a:off x="2072639" y="4405467"/>
          <a:ext cx="2847495" cy="545893"/>
        </p:xfrm>
        <a:graphic>
          <a:graphicData uri="http://schemas.openxmlformats.org/presentationml/2006/ole">
            <mc:AlternateContent xmlns:mc="http://schemas.openxmlformats.org/markup-compatibility/2006">
              <mc:Choice xmlns:v="urn:schemas-microsoft-com:vml" Requires="v">
                <p:oleObj spid="_x0000_s50410" r:id="rId16" imgW="3679825" imgH="254000" progId="Equation.DSMT4">
                  <p:embed/>
                </p:oleObj>
              </mc:Choice>
              <mc:Fallback>
                <p:oleObj r:id="rId16" imgW="3679825" imgH="254000" progId="Equation.DSMT4">
                  <p:embed/>
                  <p:pic>
                    <p:nvPicPr>
                      <p:cNvPr id="0" name="对象 -2147482327"/>
                      <p:cNvPicPr/>
                      <p:nvPr/>
                    </p:nvPicPr>
                    <p:blipFill>
                      <a:blip r:embed="rId17"/>
                      <a:srcRect r="64062"/>
                      <a:stretch>
                        <a:fillRect/>
                      </a:stretch>
                    </p:blipFill>
                    <p:spPr>
                      <a:xfrm>
                        <a:off x="2072639" y="4405467"/>
                        <a:ext cx="2847495" cy="545893"/>
                      </a:xfrm>
                      <a:prstGeom prst="rect">
                        <a:avLst/>
                      </a:prstGeom>
                      <a:noFill/>
                      <a:ln w="38100">
                        <a:noFill/>
                        <a:miter/>
                      </a:ln>
                    </p:spPr>
                  </p:pic>
                </p:oleObj>
              </mc:Fallback>
            </mc:AlternateContent>
          </a:graphicData>
        </a:graphic>
      </p:graphicFrame>
      <p:graphicFrame>
        <p:nvGraphicFramePr>
          <p:cNvPr id="16" name="对象 15"/>
          <p:cNvGraphicFramePr>
            <a:graphicFrameLocks noChangeAspect="1"/>
          </p:cNvGraphicFramePr>
          <p:nvPr/>
        </p:nvGraphicFramePr>
        <p:xfrm>
          <a:off x="1710596" y="4874895"/>
          <a:ext cx="6562725" cy="705485"/>
        </p:xfrm>
        <a:graphic>
          <a:graphicData uri="http://schemas.openxmlformats.org/presentationml/2006/ole">
            <mc:AlternateContent xmlns:mc="http://schemas.openxmlformats.org/markup-compatibility/2006">
              <mc:Choice xmlns:v="urn:schemas-microsoft-com:vml" Requires="v">
                <p:oleObj spid="_x0000_s50411" r:id="rId18" imgW="3679825" imgH="254000" progId="Equation.DSMT4">
                  <p:embed/>
                </p:oleObj>
              </mc:Choice>
              <mc:Fallback>
                <p:oleObj r:id="rId18" imgW="3679825" imgH="254000" progId="Equation.DSMT4">
                  <p:embed/>
                  <p:pic>
                    <p:nvPicPr>
                      <p:cNvPr id="0" name="对象 4"/>
                      <p:cNvPicPr/>
                      <p:nvPr/>
                    </p:nvPicPr>
                    <p:blipFill>
                      <a:blip r:embed="rId17"/>
                      <a:srcRect l="35911"/>
                      <a:stretch>
                        <a:fillRect/>
                      </a:stretch>
                    </p:blipFill>
                    <p:spPr>
                      <a:xfrm>
                        <a:off x="1710596" y="4874895"/>
                        <a:ext cx="6562725" cy="705485"/>
                      </a:xfrm>
                      <a:prstGeom prst="rect">
                        <a:avLst/>
                      </a:prstGeom>
                      <a:noFill/>
                      <a:ln w="38100">
                        <a:noFill/>
                        <a:miter/>
                      </a:ln>
                    </p:spPr>
                  </p:pic>
                </p:oleObj>
              </mc:Fallback>
            </mc:AlternateContent>
          </a:graphicData>
        </a:graphic>
      </p:graphicFrame>
      <p:sp>
        <p:nvSpPr>
          <p:cNvPr id="17" name="内容占位符 2"/>
          <p:cNvSpPr txBox="1"/>
          <p:nvPr/>
        </p:nvSpPr>
        <p:spPr>
          <a:xfrm>
            <a:off x="449010" y="5649595"/>
            <a:ext cx="8139430" cy="1384300"/>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a:solidFill>
                  <a:schemeClr val="tx1"/>
                </a:solidFill>
              </a:rPr>
              <a:t>      上述计算过程很容易采用图形描述，同学们可以尝试画出上述过程的图形。</a:t>
            </a:r>
          </a:p>
        </p:txBody>
      </p:sp>
    </p:spTree>
    <p:custDataLst>
      <p:tags r:id="rId2"/>
    </p:custDataLst>
  </p:cSld>
  <p:clrMapOvr>
    <a:masterClrMapping/>
  </p:clrMapOvr>
  <p:transition>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solidFill>
                  <a:srgbClr val="C00000"/>
                </a:solidFill>
              </a:rPr>
              <a:t>3.</a:t>
            </a:r>
            <a:r>
              <a:rPr lang="zh-CN" altLang="en-US" sz="3200" dirty="0">
                <a:solidFill>
                  <a:srgbClr val="C00000"/>
                </a:solidFill>
              </a:rPr>
              <a:t>需要思考的问题</a:t>
            </a:r>
          </a:p>
        </p:txBody>
      </p:sp>
      <p:sp>
        <p:nvSpPr>
          <p:cNvPr id="3" name="内容占位符 2"/>
          <p:cNvSpPr>
            <a:spLocks noGrp="1"/>
          </p:cNvSpPr>
          <p:nvPr>
            <p:ph idx="1"/>
          </p:nvPr>
        </p:nvSpPr>
        <p:spPr>
          <a:xfrm>
            <a:off x="502412" y="1296000"/>
            <a:ext cx="8139178" cy="5041355"/>
          </a:xfrm>
        </p:spPr>
        <p:txBody>
          <a:bodyPr/>
          <a:lstStyle/>
          <a:p>
            <a:pPr marL="0" indent="0">
              <a:buNone/>
            </a:pPr>
            <a:r>
              <a:rPr lang="zh-CN" altLang="en-US" sz="3200" dirty="0">
                <a:solidFill>
                  <a:schemeClr val="tx1"/>
                </a:solidFill>
              </a:rPr>
              <a:t> </a:t>
            </a:r>
            <a:r>
              <a:rPr lang="en-US" altLang="zh-CN" sz="3200" dirty="0">
                <a:solidFill>
                  <a:schemeClr val="tx1"/>
                </a:solidFill>
              </a:rPr>
              <a:t>1</a:t>
            </a:r>
            <a:r>
              <a:rPr sz="3200" dirty="0">
                <a:solidFill>
                  <a:schemeClr val="tx1"/>
                </a:solidFill>
              </a:rPr>
              <a:t>、思考卷积积分的物理意义，百度了解卷积神经网络(Convolutional Neural Network,CNN)；</a:t>
            </a:r>
          </a:p>
          <a:p>
            <a:pPr marL="0" indent="0">
              <a:buNone/>
            </a:pPr>
            <a:r>
              <a:rPr lang="en-US" altLang="zh-CN" sz="3200" dirty="0">
                <a:solidFill>
                  <a:schemeClr val="tx1"/>
                </a:solidFill>
              </a:rPr>
              <a:t>2</a:t>
            </a:r>
            <a:r>
              <a:rPr sz="3200" dirty="0">
                <a:solidFill>
                  <a:schemeClr val="tx1"/>
                </a:solidFill>
              </a:rPr>
              <a:t>、百度了解相关积分的概念、物理意义，分析相关积分和卷积积分的关系。</a:t>
            </a:r>
          </a:p>
          <a:p>
            <a:pPr marL="0" indent="0">
              <a:buNone/>
            </a:pPr>
            <a:r>
              <a:rPr lang="zh-CN" altLang="en-US" sz="3200" dirty="0">
                <a:solidFill>
                  <a:schemeClr val="tx1"/>
                </a:solidFill>
              </a:rPr>
              <a:t>     </a:t>
            </a:r>
          </a:p>
        </p:txBody>
      </p:sp>
    </p:spTree>
    <p:custDataLst>
      <p:tags r:id="rId1"/>
    </p:custDataLst>
  </p:cSld>
  <p:clrMapOvr>
    <a:masterClrMapping/>
  </p:clrMapOvr>
  <p:transition>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502285" y="768350"/>
            <a:ext cx="8139430" cy="1173480"/>
          </a:xfrm>
        </p:spPr>
        <p:txBody>
          <a:bodyPr>
            <a:scene3d>
              <a:camera prst="orthographicFront"/>
              <a:lightRig rig="soft" dir="t">
                <a:rot lat="0" lon="0" rev="15600000"/>
              </a:lightRig>
            </a:scene3d>
            <a:sp3d extrusionH="57150" prstMaterial="softEdge">
              <a:bevelT w="25400" h="38100"/>
            </a:sp3d>
          </a:bodyPr>
          <a:lstStyle/>
          <a:p>
            <a:r>
              <a:rPr lang="zh-CN" altLang="en-US" sz="9000" b="1">
                <a:gradFill>
                  <a:gsLst>
                    <a:gs pos="0">
                      <a:srgbClr val="012D86"/>
                    </a:gs>
                    <a:gs pos="100000">
                      <a:srgbClr val="0E2557"/>
                    </a:gs>
                  </a:gsLst>
                  <a:lin scaled="0"/>
                </a:gradFill>
                <a:effectLst>
                  <a:outerShdw blurRad="50800" dist="38100" dir="2700000" algn="tl" rotWithShape="0">
                    <a:prstClr val="black">
                      <a:alpha val="40000"/>
                    </a:prstClr>
                  </a:outerShdw>
                </a:effectLst>
                <a:latin typeface="仿宋" panose="02010609060101010101" charset="-122"/>
                <a:ea typeface="仿宋" panose="02010609060101010101" charset="-122"/>
              </a:rPr>
              <a:t>信号与系统</a:t>
            </a:r>
          </a:p>
        </p:txBody>
      </p:sp>
      <p:sp>
        <p:nvSpPr>
          <p:cNvPr id="3" name="副标题 2"/>
          <p:cNvSpPr>
            <a:spLocks noGrp="1"/>
          </p:cNvSpPr>
          <p:nvPr>
            <p:ph type="subTitle" idx="1"/>
            <p:custDataLst>
              <p:tags r:id="rId3"/>
            </p:custDataLst>
          </p:nvPr>
        </p:nvSpPr>
        <p:spPr>
          <a:xfrm>
            <a:off x="266700" y="2445385"/>
            <a:ext cx="8610600" cy="951230"/>
          </a:xfrm>
        </p:spPr>
        <p:txBody>
          <a:bodyPr/>
          <a:lstStyle/>
          <a:p>
            <a:r>
              <a:rPr lang="zh-CN" altLang="en-US" sz="5500">
                <a:ln w="9525">
                  <a:solidFill>
                    <a:schemeClr val="bg1"/>
                  </a:solidFill>
                  <a:prstDash val="solid"/>
                </a:ln>
                <a:solidFill>
                  <a:schemeClr val="tx1"/>
                </a:solidFill>
                <a:effectLst>
                  <a:outerShdw blurRad="12700" dist="38100" dir="2700000" algn="tl" rotWithShape="0">
                    <a:schemeClr val="bg1">
                      <a:lumMod val="50000"/>
                    </a:schemeClr>
                  </a:outerShdw>
                </a:effectLst>
                <a:latin typeface="仿宋" panose="02010609060101010101" charset="-122"/>
                <a:ea typeface="仿宋" panose="02010609060101010101" charset="-122"/>
              </a:rPr>
              <a:t>西北大学</a:t>
            </a:r>
          </a:p>
          <a:p>
            <a:r>
              <a:rPr lang="zh-CN" altLang="en-US" sz="5500">
                <a:ln w="9525">
                  <a:solidFill>
                    <a:schemeClr val="bg1"/>
                  </a:solidFill>
                  <a:prstDash val="solid"/>
                </a:ln>
                <a:solidFill>
                  <a:schemeClr val="tx1"/>
                </a:solidFill>
                <a:effectLst>
                  <a:outerShdw blurRad="12700" dist="38100" dir="2700000" algn="tl" rotWithShape="0">
                    <a:schemeClr val="bg1">
                      <a:lumMod val="50000"/>
                    </a:schemeClr>
                  </a:outerShdw>
                </a:effectLst>
                <a:latin typeface="仿宋" panose="02010609060101010101" charset="-122"/>
                <a:ea typeface="仿宋" panose="02010609060101010101" charset="-122"/>
              </a:rPr>
              <a:t>信息科学与技术学院</a:t>
            </a:r>
          </a:p>
        </p:txBody>
      </p:sp>
      <p:sp>
        <p:nvSpPr>
          <p:cNvPr id="7" name="文本框 6"/>
          <p:cNvSpPr txBox="1"/>
          <p:nvPr/>
        </p:nvSpPr>
        <p:spPr>
          <a:xfrm>
            <a:off x="977265" y="4742815"/>
            <a:ext cx="7506335" cy="938719"/>
          </a:xfrm>
          <a:prstGeom prst="rect">
            <a:avLst/>
          </a:prstGeom>
          <a:noFill/>
        </p:spPr>
        <p:txBody>
          <a:bodyPr wrap="square" rtlCol="0">
            <a:spAutoFit/>
            <a:scene3d>
              <a:camera prst="orthographicFront"/>
              <a:lightRig rig="threePt" dir="t"/>
            </a:scene3d>
          </a:bodyPr>
          <a:lstStyle/>
          <a:p>
            <a:pPr algn="ctr"/>
            <a:r>
              <a:rPr lang="zh-CN" altLang="en-US" sz="5500">
                <a:ln w="12700">
                  <a:solidFill>
                    <a:srgbClr val="002060"/>
                  </a:solidFill>
                  <a:prstDash val="solid"/>
                </a:ln>
                <a:solidFill>
                  <a:schemeClr val="accent1"/>
                </a:solidFill>
                <a:effectLst>
                  <a:outerShdw dist="38100" dir="2640000" algn="bl" rotWithShape="0">
                    <a:schemeClr val="accent1"/>
                  </a:outerShdw>
                </a:effectLst>
                <a:latin typeface="仿宋" panose="02010609060101010101" charset="-122"/>
                <a:ea typeface="仿宋" panose="02010609060101010101" charset="-122"/>
              </a:rPr>
              <a:t>郭红波 副教授</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1" nodeType="with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plus(in)">
                                      <p:cBhvr>
                                        <p:cTn id="7" dur="1000"/>
                                        <p:tgtEl>
                                          <p:spTgt spid="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000" fill="hold">
                                          <p:stCondLst>
                                            <p:cond delay="0"/>
                                          </p:stCondLst>
                                        </p:cTn>
                                        <p:tgtEl>
                                          <p:spTgt spid="3">
                                            <p:txEl>
                                              <p:pRg st="0" end="0"/>
                                            </p:txEl>
                                          </p:spTgt>
                                        </p:tgtEl>
                                        <p:attrNameLst>
                                          <p:attrName>style.visibility</p:attrName>
                                        </p:attrNameLst>
                                      </p:cBhvr>
                                      <p:to>
                                        <p:strVal val="visible"/>
                                      </p:to>
                                    </p:set>
                                    <p:animEffect transition="in" filter="wipe(up)">
                                      <p:cBhvr>
                                        <p:cTn id="11" dur="1000"/>
                                        <p:tgtEl>
                                          <p:spTgt spid="3">
                                            <p:txEl>
                                              <p:pRg st="0" end="0"/>
                                            </p:txEl>
                                          </p:spTgt>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000" fill="hold">
                                          <p:stCondLst>
                                            <p:cond delay="0"/>
                                          </p:stCondLst>
                                        </p:cTn>
                                        <p:tgtEl>
                                          <p:spTgt spid="3">
                                            <p:txEl>
                                              <p:pRg st="1" end="1"/>
                                            </p:txEl>
                                          </p:spTgt>
                                        </p:tgtEl>
                                        <p:attrNameLst>
                                          <p:attrName>style.visibility</p:attrName>
                                        </p:attrNameLst>
                                      </p:cBhvr>
                                      <p:to>
                                        <p:strVal val="visible"/>
                                      </p:to>
                                    </p:set>
                                    <p:animEffect transition="in" filter="wipe(up)">
                                      <p:cBhvr>
                                        <p:cTn id="15" dur="1000"/>
                                        <p:tgtEl>
                                          <p:spTgt spid="3">
                                            <p:txEl>
                                              <p:pRg st="1" end="1"/>
                                            </p:txEl>
                                          </p:spTgt>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000" fill="hold">
                                          <p:stCondLst>
                                            <p:cond delay="0"/>
                                          </p:stCondLst>
                                        </p:cTn>
                                        <p:tgtEl>
                                          <p:spTgt spid="7">
                                            <p:txEl>
                                              <p:pRg st="0" end="0"/>
                                            </p:txEl>
                                          </p:spTgt>
                                        </p:tgtEl>
                                        <p:attrNameLst>
                                          <p:attrName>style.visibility</p:attrName>
                                        </p:attrNameLst>
                                      </p:cBhvr>
                                      <p:to>
                                        <p:strVal val="visible"/>
                                      </p:to>
                                    </p:set>
                                    <p:animEffect transition="in" filter="wipe(up)">
                                      <p:cBhvr>
                                        <p:cTn id="19"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sz="2400" b="1" dirty="0">
                <a:solidFill>
                  <a:schemeClr val="tx1"/>
                </a:solidFill>
              </a:rPr>
              <a:t>1</a:t>
            </a:r>
            <a:r>
              <a:rPr lang="zh-CN" altLang="en-US" sz="2400" b="1" dirty="0">
                <a:solidFill>
                  <a:schemeClr val="tx1"/>
                </a:solidFill>
              </a:rPr>
              <a:t>交换律：</a:t>
            </a:r>
          </a:p>
          <a:p>
            <a:pPr marL="0" indent="0">
              <a:buNone/>
            </a:pPr>
            <a:r>
              <a:rPr lang="en-US" altLang="zh-CN" sz="2400" b="1" dirty="0">
                <a:solidFill>
                  <a:schemeClr val="tx1"/>
                </a:solidFill>
              </a:rPr>
              <a:t>2</a:t>
            </a:r>
            <a:r>
              <a:rPr lang="zh-CN" altLang="en-US" sz="2400" b="1" dirty="0">
                <a:solidFill>
                  <a:schemeClr val="tx1"/>
                </a:solidFill>
              </a:rPr>
              <a:t>分配律：</a:t>
            </a:r>
          </a:p>
          <a:p>
            <a:pPr marL="0" indent="0">
              <a:buNone/>
            </a:pPr>
            <a:r>
              <a:rPr lang="en-US" altLang="zh-CN" sz="2400" b="1" dirty="0">
                <a:solidFill>
                  <a:schemeClr val="tx1"/>
                </a:solidFill>
              </a:rPr>
              <a:t>3</a:t>
            </a:r>
            <a:r>
              <a:rPr lang="zh-CN" altLang="en-US" sz="2400" b="1" dirty="0">
                <a:solidFill>
                  <a:schemeClr val="tx1"/>
                </a:solidFill>
              </a:rPr>
              <a:t>结合律：</a:t>
            </a:r>
          </a:p>
          <a:p>
            <a:pPr marL="0" indent="0">
              <a:buNone/>
            </a:pPr>
            <a:r>
              <a:rPr lang="en-US" altLang="zh-CN" sz="2400" b="1" dirty="0">
                <a:solidFill>
                  <a:schemeClr val="tx1"/>
                </a:solidFill>
              </a:rPr>
              <a:t>4</a:t>
            </a:r>
            <a:r>
              <a:rPr sz="2400" b="1" dirty="0">
                <a:solidFill>
                  <a:schemeClr val="tx1"/>
                </a:solidFill>
              </a:rPr>
              <a:t>普通函数与脉冲函数卷积</a:t>
            </a:r>
          </a:p>
          <a:p>
            <a:pPr marL="0" indent="0">
              <a:buNone/>
            </a:pPr>
            <a:endParaRPr sz="2400" b="1" dirty="0">
              <a:solidFill>
                <a:schemeClr val="tx1"/>
              </a:solidFill>
            </a:endParaRPr>
          </a:p>
          <a:p>
            <a:pPr marL="0" indent="0">
              <a:buNone/>
            </a:pPr>
            <a:endParaRPr sz="2400" b="1" dirty="0">
              <a:solidFill>
                <a:schemeClr val="tx1"/>
              </a:solidFill>
            </a:endParaRPr>
          </a:p>
          <a:p>
            <a:pPr marL="0" indent="0">
              <a:buNone/>
            </a:pPr>
            <a:r>
              <a:rPr lang="en-US" altLang="zh-CN" sz="2400" b="1">
                <a:solidFill>
                  <a:schemeClr val="tx1"/>
                </a:solidFill>
              </a:rPr>
              <a:t>5</a:t>
            </a:r>
            <a:r>
              <a:rPr lang="zh-CN" altLang="en-US" sz="2400" b="1" dirty="0">
                <a:solidFill>
                  <a:schemeClr val="tx1"/>
                </a:solidFill>
              </a:rPr>
              <a:t>延时相加性质：</a:t>
            </a:r>
          </a:p>
          <a:p>
            <a:pPr marL="0" indent="0">
              <a:buNone/>
            </a:pPr>
            <a:r>
              <a:rPr lang="en-US" altLang="zh-CN" sz="2400" b="1">
                <a:latin typeface="+mj-ea"/>
                <a:ea typeface="+mj-ea"/>
                <a:sym typeface="+mn-ea"/>
              </a:rPr>
              <a:t>6</a:t>
            </a:r>
            <a:r>
              <a:rPr lang="zh-CN" altLang="en-US" sz="2400" b="1" dirty="0">
                <a:solidFill>
                  <a:schemeClr val="tx1"/>
                </a:solidFill>
              </a:rPr>
              <a:t>周期函数用卷积表示为：</a:t>
            </a:r>
          </a:p>
          <a:p>
            <a:pPr marL="0" indent="0">
              <a:buNone/>
            </a:pPr>
            <a:endParaRPr lang="zh-CN" altLang="en-US" sz="2400" b="1" dirty="0">
              <a:solidFill>
                <a:schemeClr val="tx1"/>
              </a:solidFill>
            </a:endParaRPr>
          </a:p>
          <a:p>
            <a:pPr marL="0" indent="0">
              <a:buNone/>
            </a:pPr>
            <a:endParaRPr lang="zh-CN" altLang="en-US" sz="2400" b="1" dirty="0">
              <a:solidFill>
                <a:schemeClr val="tx1"/>
              </a:solidFill>
            </a:endParaRPr>
          </a:p>
        </p:txBody>
      </p:sp>
      <p:graphicFrame>
        <p:nvGraphicFramePr>
          <p:cNvPr id="4" name="Picture 331"/>
          <p:cNvGraphicFramePr>
            <a:graphicFrameLocks noChangeAspect="1"/>
          </p:cNvGraphicFramePr>
          <p:nvPr/>
        </p:nvGraphicFramePr>
        <p:xfrm>
          <a:off x="1963420" y="1296035"/>
          <a:ext cx="3874135" cy="567055"/>
        </p:xfrm>
        <a:graphic>
          <a:graphicData uri="http://schemas.openxmlformats.org/presentationml/2006/ole">
            <mc:AlternateContent xmlns:mc="http://schemas.openxmlformats.org/markup-compatibility/2006">
              <mc:Choice xmlns:v="urn:schemas-microsoft-com:vml" Requires="v">
                <p:oleObj spid="_x0000_s106526" r:id="rId4" imgW="1562100" imgH="228600" progId="Equation.DSMT4">
                  <p:embed/>
                </p:oleObj>
              </mc:Choice>
              <mc:Fallback>
                <p:oleObj r:id="rId4" imgW="1562100" imgH="228600" progId="Equation.DSMT4">
                  <p:embed/>
                  <p:pic>
                    <p:nvPicPr>
                      <p:cNvPr id="0" name=""/>
                      <p:cNvPicPr/>
                      <p:nvPr/>
                    </p:nvPicPr>
                    <p:blipFill>
                      <a:blip r:embed="rId5"/>
                      <a:stretch>
                        <a:fillRect/>
                      </a:stretch>
                    </p:blipFill>
                    <p:spPr>
                      <a:xfrm>
                        <a:off x="1963420" y="1296035"/>
                        <a:ext cx="3874135" cy="567055"/>
                      </a:xfrm>
                      <a:prstGeom prst="rect">
                        <a:avLst/>
                      </a:prstGeom>
                      <a:noFill/>
                      <a:ln w="38100">
                        <a:noFill/>
                        <a:miter/>
                      </a:ln>
                    </p:spPr>
                  </p:pic>
                </p:oleObj>
              </mc:Fallback>
            </mc:AlternateContent>
          </a:graphicData>
        </a:graphic>
      </p:graphicFrame>
      <p:graphicFrame>
        <p:nvGraphicFramePr>
          <p:cNvPr id="5" name="Picture 332"/>
          <p:cNvGraphicFramePr>
            <a:graphicFrameLocks noChangeAspect="1"/>
          </p:cNvGraphicFramePr>
          <p:nvPr/>
        </p:nvGraphicFramePr>
        <p:xfrm>
          <a:off x="1920875" y="1939925"/>
          <a:ext cx="6633210" cy="525780"/>
        </p:xfrm>
        <a:graphic>
          <a:graphicData uri="http://schemas.openxmlformats.org/presentationml/2006/ole">
            <mc:AlternateContent xmlns:mc="http://schemas.openxmlformats.org/markup-compatibility/2006">
              <mc:Choice xmlns:v="urn:schemas-microsoft-com:vml" Requires="v">
                <p:oleObj spid="_x0000_s106527" r:id="rId6" imgW="2882900" imgH="228600" progId="Equation.DSMT4">
                  <p:embed/>
                </p:oleObj>
              </mc:Choice>
              <mc:Fallback>
                <p:oleObj r:id="rId6" imgW="2882900" imgH="228600" progId="Equation.DSMT4">
                  <p:embed/>
                  <p:pic>
                    <p:nvPicPr>
                      <p:cNvPr id="0" name=""/>
                      <p:cNvPicPr/>
                      <p:nvPr/>
                    </p:nvPicPr>
                    <p:blipFill>
                      <a:blip r:embed="rId7"/>
                      <a:stretch>
                        <a:fillRect/>
                      </a:stretch>
                    </p:blipFill>
                    <p:spPr>
                      <a:xfrm>
                        <a:off x="1920875" y="1939925"/>
                        <a:ext cx="6633210" cy="525780"/>
                      </a:xfrm>
                      <a:prstGeom prst="rect">
                        <a:avLst/>
                      </a:prstGeom>
                      <a:noFill/>
                      <a:ln w="38100">
                        <a:noFill/>
                        <a:miter/>
                      </a:ln>
                    </p:spPr>
                  </p:pic>
                </p:oleObj>
              </mc:Fallback>
            </mc:AlternateContent>
          </a:graphicData>
        </a:graphic>
      </p:graphicFrame>
      <p:graphicFrame>
        <p:nvGraphicFramePr>
          <p:cNvPr id="8" name="Picture 334"/>
          <p:cNvGraphicFramePr>
            <a:graphicFrameLocks noChangeAspect="1"/>
          </p:cNvGraphicFramePr>
          <p:nvPr/>
        </p:nvGraphicFramePr>
        <p:xfrm>
          <a:off x="1963420" y="2538730"/>
          <a:ext cx="5407660" cy="497205"/>
        </p:xfrm>
        <a:graphic>
          <a:graphicData uri="http://schemas.openxmlformats.org/presentationml/2006/ole">
            <mc:AlternateContent xmlns:mc="http://schemas.openxmlformats.org/markup-compatibility/2006">
              <mc:Choice xmlns:v="urn:schemas-microsoft-com:vml" Requires="v">
                <p:oleObj spid="_x0000_s106528" r:id="rId8" imgW="3784600" imgH="228600" progId="Equation.DSMT4">
                  <p:embed/>
                </p:oleObj>
              </mc:Choice>
              <mc:Fallback>
                <p:oleObj r:id="rId8" imgW="3784600" imgH="228600" progId="Equation.DSMT4">
                  <p:embed/>
                  <p:pic>
                    <p:nvPicPr>
                      <p:cNvPr id="0" name=""/>
                      <p:cNvPicPr/>
                      <p:nvPr/>
                    </p:nvPicPr>
                    <p:blipFill>
                      <a:blip r:embed="rId9"/>
                      <a:srcRect r="32540" b="-2628"/>
                      <a:stretch>
                        <a:fillRect/>
                      </a:stretch>
                    </p:blipFill>
                    <p:spPr>
                      <a:xfrm>
                        <a:off x="1963420" y="2538730"/>
                        <a:ext cx="5407660" cy="497205"/>
                      </a:xfrm>
                      <a:prstGeom prst="rect">
                        <a:avLst/>
                      </a:prstGeom>
                      <a:noFill/>
                      <a:ln w="38100">
                        <a:noFill/>
                        <a:miter/>
                      </a:ln>
                    </p:spPr>
                  </p:pic>
                </p:oleObj>
              </mc:Fallback>
            </mc:AlternateContent>
          </a:graphicData>
        </a:graphic>
      </p:graphicFrame>
      <p:sp>
        <p:nvSpPr>
          <p:cNvPr id="7" name="标题 6"/>
          <p:cNvSpPr>
            <a:spLocks noGrp="1"/>
          </p:cNvSpPr>
          <p:nvPr>
            <p:ph type="title"/>
          </p:nvPr>
        </p:nvSpPr>
        <p:spPr/>
        <p:txBody>
          <a:bodyPr/>
          <a:lstStyle/>
          <a:p>
            <a:r>
              <a:t>复习</a:t>
            </a:r>
            <a:r>
              <a:rPr lang="en-US" altLang="zh-CN"/>
              <a:t>1</a:t>
            </a:r>
            <a:r>
              <a:t>：卷积性质</a:t>
            </a:r>
          </a:p>
        </p:txBody>
      </p:sp>
      <p:graphicFrame>
        <p:nvGraphicFramePr>
          <p:cNvPr id="12" name="对象 -2147482368"/>
          <p:cNvGraphicFramePr>
            <a:graphicFrameLocks noChangeAspect="1"/>
          </p:cNvGraphicFramePr>
          <p:nvPr/>
        </p:nvGraphicFramePr>
        <p:xfrm>
          <a:off x="2981960" y="4970780"/>
          <a:ext cx="5079365" cy="446405"/>
        </p:xfrm>
        <a:graphic>
          <a:graphicData uri="http://schemas.openxmlformats.org/presentationml/2006/ole">
            <mc:AlternateContent xmlns:mc="http://schemas.openxmlformats.org/markup-compatibility/2006">
              <mc:Choice xmlns:v="urn:schemas-microsoft-com:vml" Requires="v">
                <p:oleObj spid="_x0000_s106529" r:id="rId10" imgW="2603500" imgH="228600" progId="Equation.DSMT4">
                  <p:embed/>
                </p:oleObj>
              </mc:Choice>
              <mc:Fallback>
                <p:oleObj r:id="rId10" imgW="2603500" imgH="228600" progId="Equation.DSMT4">
                  <p:embed/>
                  <p:pic>
                    <p:nvPicPr>
                      <p:cNvPr id="0" name=""/>
                      <p:cNvPicPr/>
                      <p:nvPr/>
                    </p:nvPicPr>
                    <p:blipFill>
                      <a:blip r:embed="rId11"/>
                      <a:stretch>
                        <a:fillRect/>
                      </a:stretch>
                    </p:blipFill>
                    <p:spPr>
                      <a:xfrm>
                        <a:off x="2981960" y="4970780"/>
                        <a:ext cx="5079365" cy="446405"/>
                      </a:xfrm>
                      <a:prstGeom prst="rect">
                        <a:avLst/>
                      </a:prstGeom>
                      <a:noFill/>
                      <a:ln w="38100">
                        <a:noFill/>
                        <a:miter/>
                      </a:ln>
                    </p:spPr>
                  </p:pic>
                </p:oleObj>
              </mc:Fallback>
            </mc:AlternateContent>
          </a:graphicData>
        </a:graphic>
      </p:graphicFrame>
      <p:graphicFrame>
        <p:nvGraphicFramePr>
          <p:cNvPr id="13" name="对象 -2147482362"/>
          <p:cNvGraphicFramePr>
            <a:graphicFrameLocks noChangeAspect="1"/>
          </p:cNvGraphicFramePr>
          <p:nvPr/>
        </p:nvGraphicFramePr>
        <p:xfrm>
          <a:off x="4293172" y="5383427"/>
          <a:ext cx="4058285" cy="807085"/>
        </p:xfrm>
        <a:graphic>
          <a:graphicData uri="http://schemas.openxmlformats.org/presentationml/2006/ole">
            <mc:AlternateContent xmlns:mc="http://schemas.openxmlformats.org/markup-compatibility/2006">
              <mc:Choice xmlns:v="urn:schemas-microsoft-com:vml" Requires="v">
                <p:oleObj spid="_x0000_s106530" r:id="rId12" imgW="2171065" imgH="431800" progId="Equation.DSMT4">
                  <p:embed/>
                </p:oleObj>
              </mc:Choice>
              <mc:Fallback>
                <p:oleObj r:id="rId12" imgW="2171065" imgH="431800" progId="Equation.DSMT4">
                  <p:embed/>
                  <p:pic>
                    <p:nvPicPr>
                      <p:cNvPr id="0" name=""/>
                      <p:cNvPicPr/>
                      <p:nvPr/>
                    </p:nvPicPr>
                    <p:blipFill>
                      <a:blip r:embed="rId13"/>
                      <a:stretch>
                        <a:fillRect/>
                      </a:stretch>
                    </p:blipFill>
                    <p:spPr>
                      <a:xfrm>
                        <a:off x="4293172" y="5383427"/>
                        <a:ext cx="4058285" cy="807085"/>
                      </a:xfrm>
                      <a:prstGeom prst="rect">
                        <a:avLst/>
                      </a:prstGeom>
                      <a:noFill/>
                      <a:ln w="38100">
                        <a:noFill/>
                        <a:miter/>
                      </a:ln>
                    </p:spPr>
                  </p:pic>
                </p:oleObj>
              </mc:Fallback>
            </mc:AlternateContent>
          </a:graphicData>
        </a:graphic>
      </p:graphicFrame>
      <p:graphicFrame>
        <p:nvGraphicFramePr>
          <p:cNvPr id="6" name="对象 5"/>
          <p:cNvGraphicFramePr>
            <a:graphicFrameLocks noChangeAspect="1"/>
          </p:cNvGraphicFramePr>
          <p:nvPr/>
        </p:nvGraphicFramePr>
        <p:xfrm>
          <a:off x="799084" y="3937130"/>
          <a:ext cx="2765927" cy="520645"/>
        </p:xfrm>
        <a:graphic>
          <a:graphicData uri="http://schemas.openxmlformats.org/presentationml/2006/ole">
            <mc:AlternateContent xmlns:mc="http://schemas.openxmlformats.org/markup-compatibility/2006">
              <mc:Choice xmlns:v="urn:schemas-microsoft-com:vml" Requires="v">
                <p:oleObj spid="_x0000_s106531" name="Equation" r:id="rId14" imgW="1082040" imgH="203835" progId="Equation.DSMT4">
                  <p:embed/>
                </p:oleObj>
              </mc:Choice>
              <mc:Fallback>
                <p:oleObj name="Equation" r:id="rId14" imgW="1082040" imgH="203835"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9084" y="3937130"/>
                        <a:ext cx="2765927" cy="520645"/>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4293172" y="3951400"/>
          <a:ext cx="3706166" cy="492105"/>
        </p:xfrm>
        <a:graphic>
          <a:graphicData uri="http://schemas.openxmlformats.org/presentationml/2006/ole">
            <mc:AlternateContent xmlns:mc="http://schemas.openxmlformats.org/markup-compatibility/2006">
              <mc:Choice xmlns:v="urn:schemas-microsoft-com:vml" Requires="v">
                <p:oleObj spid="_x0000_s106532" name="Equation" r:id="rId16" imgW="1536065" imgH="203200" progId="Equation.DSMT4">
                  <p:embed/>
                </p:oleObj>
              </mc:Choice>
              <mc:Fallback>
                <p:oleObj name="Equation" r:id="rId16" imgW="1536065" imgH="2032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93172" y="3951400"/>
                        <a:ext cx="3706166" cy="492105"/>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1712713199"/>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sz="4400" spc="150" dirty="0">
                <a:gradFill>
                  <a:gsLst>
                    <a:gs pos="0">
                      <a:srgbClr val="012D86"/>
                    </a:gs>
                    <a:gs pos="100000">
                      <a:srgbClr val="0E2557"/>
                    </a:gs>
                  </a:gsLst>
                  <a:lin scaled="0"/>
                </a:gradFill>
                <a:latin typeface="隶书" panose="02010509060101010101" pitchFamily="49" charset="-122"/>
                <a:ea typeface="隶书" panose="02010509060101010101" pitchFamily="49" charset="-122"/>
                <a:cs typeface="+mn-cs"/>
                <a:sym typeface="+mn-ea"/>
              </a:rPr>
              <a:t>如何学好信号与系统</a:t>
            </a:r>
            <a:endParaRPr lang="zh-CN" altLang="en-US" sz="4400" spc="150" dirty="0">
              <a:gradFill>
                <a:gsLst>
                  <a:gs pos="0">
                    <a:srgbClr val="012D86"/>
                  </a:gs>
                  <a:gs pos="100000">
                    <a:srgbClr val="0E2557"/>
                  </a:gs>
                </a:gsLst>
                <a:lin scaled="0"/>
              </a:gradFill>
              <a:latin typeface="隶书" panose="02010509060101010101" pitchFamily="49" charset="-122"/>
              <a:ea typeface="隶书" panose="02010509060101010101" pitchFamily="49" charset="-122"/>
              <a:cs typeface="+mn-cs"/>
              <a:sym typeface="+mn-ea"/>
            </a:endParaRPr>
          </a:p>
        </p:txBody>
      </p:sp>
      <p:sp>
        <p:nvSpPr>
          <p:cNvPr id="3" name="内容占位符 2"/>
          <p:cNvSpPr>
            <a:spLocks noGrp="1"/>
          </p:cNvSpPr>
          <p:nvPr>
            <p:ph idx="1"/>
          </p:nvPr>
        </p:nvSpPr>
        <p:spPr>
          <a:xfrm>
            <a:off x="502285" y="1364615"/>
            <a:ext cx="8386445" cy="5041265"/>
          </a:xfrm>
        </p:spPr>
        <p:txBody>
          <a:bodyPr/>
          <a:lstStyle/>
          <a:p>
            <a:pPr eaLnBrk="1" hangingPunct="1">
              <a:lnSpc>
                <a:spcPct val="120000"/>
              </a:lnSpc>
              <a:buNone/>
            </a:pPr>
            <a:r>
              <a:rPr sz="3000">
                <a:solidFill>
                  <a:schemeClr val="tx1">
                    <a:lumMod val="95000"/>
                    <a:lumOff val="5000"/>
                  </a:schemeClr>
                </a:solidFill>
                <a:sym typeface="+mn-ea"/>
              </a:rPr>
              <a:t>1、具有良好的高等数学基础和素养</a:t>
            </a:r>
            <a:endParaRPr lang="zh-CN" altLang="en-US" sz="3000">
              <a:solidFill>
                <a:schemeClr val="tx1">
                  <a:lumMod val="95000"/>
                  <a:lumOff val="5000"/>
                </a:schemeClr>
              </a:solidFill>
            </a:endParaRPr>
          </a:p>
          <a:p>
            <a:pPr eaLnBrk="1" hangingPunct="1">
              <a:lnSpc>
                <a:spcPct val="120000"/>
              </a:lnSpc>
              <a:buNone/>
            </a:pPr>
            <a:r>
              <a:rPr sz="3000">
                <a:solidFill>
                  <a:schemeClr val="tx1">
                    <a:lumMod val="95000"/>
                    <a:lumOff val="5000"/>
                  </a:schemeClr>
                </a:solidFill>
                <a:sym typeface="+mn-ea"/>
              </a:rPr>
              <a:t>2、理论联系实际</a:t>
            </a:r>
            <a:endParaRPr lang="zh-CN" altLang="en-US" sz="3000">
              <a:solidFill>
                <a:schemeClr val="tx1">
                  <a:lumMod val="95000"/>
                  <a:lumOff val="5000"/>
                </a:schemeClr>
              </a:solidFill>
            </a:endParaRPr>
          </a:p>
          <a:p>
            <a:pPr eaLnBrk="1" hangingPunct="1">
              <a:lnSpc>
                <a:spcPct val="120000"/>
              </a:lnSpc>
              <a:buNone/>
            </a:pPr>
            <a:r>
              <a:rPr sz="3000">
                <a:solidFill>
                  <a:schemeClr val="tx1">
                    <a:lumMod val="95000"/>
                    <a:lumOff val="5000"/>
                  </a:schemeClr>
                </a:solidFill>
                <a:sym typeface="+mn-ea"/>
              </a:rPr>
              <a:t>3、深刻理解概念</a:t>
            </a:r>
            <a:endParaRPr lang="zh-CN" altLang="en-US" sz="3000">
              <a:solidFill>
                <a:schemeClr val="tx1">
                  <a:lumMod val="95000"/>
                  <a:lumOff val="5000"/>
                </a:schemeClr>
              </a:solidFill>
            </a:endParaRPr>
          </a:p>
          <a:p>
            <a:pPr eaLnBrk="1" hangingPunct="1">
              <a:lnSpc>
                <a:spcPct val="120000"/>
              </a:lnSpc>
              <a:buNone/>
            </a:pPr>
            <a:r>
              <a:rPr sz="3000">
                <a:solidFill>
                  <a:schemeClr val="tx1">
                    <a:lumMod val="95000"/>
                    <a:lumOff val="5000"/>
                  </a:schemeClr>
                </a:solidFill>
                <a:sym typeface="+mn-ea"/>
              </a:rPr>
              <a:t>4、掌握分析问题的基本方法</a:t>
            </a:r>
            <a:endParaRPr lang="zh-CN" altLang="en-US" sz="3000">
              <a:solidFill>
                <a:schemeClr val="tx1">
                  <a:lumMod val="95000"/>
                  <a:lumOff val="5000"/>
                </a:schemeClr>
              </a:solidFill>
            </a:endParaRPr>
          </a:p>
          <a:p>
            <a:pPr eaLnBrk="1" hangingPunct="1">
              <a:lnSpc>
                <a:spcPct val="120000"/>
              </a:lnSpc>
              <a:buNone/>
            </a:pPr>
            <a:r>
              <a:rPr sz="3000">
                <a:solidFill>
                  <a:schemeClr val="tx1">
                    <a:lumMod val="95000"/>
                    <a:lumOff val="5000"/>
                  </a:schemeClr>
                </a:solidFill>
                <a:sym typeface="+mn-ea"/>
              </a:rPr>
              <a:t>5、上课认真听思想，课后多做练习练技能</a:t>
            </a:r>
            <a:endParaRPr sz="3000">
              <a:solidFill>
                <a:schemeClr val="tx1">
                  <a:lumMod val="95000"/>
                  <a:lumOff val="5000"/>
                </a:schemeClr>
              </a:solidFill>
            </a:endParaRPr>
          </a:p>
          <a:p>
            <a:pPr eaLnBrk="1" hangingPunct="1">
              <a:lnSpc>
                <a:spcPct val="120000"/>
              </a:lnSpc>
              <a:buNone/>
            </a:pPr>
            <a:r>
              <a:rPr sz="3000">
                <a:solidFill>
                  <a:schemeClr val="tx1">
                    <a:lumMod val="95000"/>
                    <a:lumOff val="5000"/>
                  </a:schemeClr>
                </a:solidFill>
                <a:sym typeface="+mn-ea"/>
              </a:rPr>
              <a:t>6、将知识转化为能力--好奇心、举一反三、   将所学的分析问题的方法应用于其它领域、解决复杂工程问题的能力</a:t>
            </a:r>
            <a:endParaRPr lang="zh-CN" altLang="en-US" sz="3000">
              <a:solidFill>
                <a:schemeClr val="tx1">
                  <a:lumMod val="95000"/>
                  <a:lumOff val="5000"/>
                </a:schemeClr>
              </a:solidFill>
            </a:endParaRPr>
          </a:p>
        </p:txBody>
      </p:sp>
    </p:spTree>
    <p:custDataLst>
      <p:tags r:id="rId1"/>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sz="2400" b="1" dirty="0">
                <a:solidFill>
                  <a:schemeClr val="tx1"/>
                </a:solidFill>
              </a:rPr>
              <a:t>7卷积运算中的微分积分转移性质：</a:t>
            </a:r>
          </a:p>
          <a:p>
            <a:pPr marL="0" indent="0">
              <a:buNone/>
            </a:pPr>
            <a:endParaRPr lang="en-US" altLang="zh-CN" sz="2400" b="1" dirty="0">
              <a:solidFill>
                <a:schemeClr val="tx1"/>
              </a:solidFill>
            </a:endParaRPr>
          </a:p>
          <a:p>
            <a:pPr marL="0" indent="0">
              <a:buNone/>
            </a:pPr>
            <a:endParaRPr lang="en-US" altLang="zh-CN" sz="2400" b="1" dirty="0">
              <a:solidFill>
                <a:schemeClr val="tx1"/>
              </a:solidFill>
            </a:endParaRPr>
          </a:p>
          <a:p>
            <a:pPr marL="0" indent="0">
              <a:buNone/>
            </a:pPr>
            <a:r>
              <a:rPr lang="en-US" altLang="zh-CN" sz="2400" b="1" dirty="0">
                <a:solidFill>
                  <a:schemeClr val="tx1"/>
                </a:solidFill>
              </a:rPr>
              <a:t>8两信号卷积后的积分，等于一个信号积分后再去与另一个信号做卷积</a:t>
            </a:r>
          </a:p>
          <a:p>
            <a:pPr marL="0" indent="0">
              <a:buNone/>
            </a:pPr>
            <a:endParaRPr lang="en-US" altLang="zh-CN" sz="2400" b="1" dirty="0">
              <a:solidFill>
                <a:schemeClr val="tx1"/>
              </a:solidFill>
            </a:endParaRPr>
          </a:p>
          <a:p>
            <a:pPr marL="0" indent="0">
              <a:buNone/>
            </a:pPr>
            <a:endParaRPr lang="en-US" altLang="zh-CN" sz="2400" b="1" dirty="0">
              <a:solidFill>
                <a:schemeClr val="tx1"/>
              </a:solidFill>
            </a:endParaRPr>
          </a:p>
          <a:p>
            <a:pPr marL="0" indent="0">
              <a:buNone/>
            </a:pPr>
            <a:endParaRPr lang="en-US" altLang="zh-CN" sz="2400" b="1" dirty="0">
              <a:solidFill>
                <a:schemeClr val="tx1"/>
              </a:solidFill>
            </a:endParaRPr>
          </a:p>
          <a:p>
            <a:pPr marL="0" indent="0">
              <a:buNone/>
            </a:pPr>
            <a:endParaRPr lang="zh-CN" altLang="en-US" sz="2400" b="1" dirty="0">
              <a:solidFill>
                <a:schemeClr val="tx1"/>
              </a:solidFill>
            </a:endParaRPr>
          </a:p>
        </p:txBody>
      </p:sp>
      <p:sp>
        <p:nvSpPr>
          <p:cNvPr id="7" name="标题 6"/>
          <p:cNvSpPr>
            <a:spLocks noGrp="1"/>
          </p:cNvSpPr>
          <p:nvPr>
            <p:ph type="title"/>
          </p:nvPr>
        </p:nvSpPr>
        <p:spPr/>
        <p:txBody>
          <a:bodyPr/>
          <a:lstStyle/>
          <a:p>
            <a:r>
              <a:t>复习</a:t>
            </a:r>
            <a:r>
              <a:rPr lang="en-US" altLang="zh-CN"/>
              <a:t>1</a:t>
            </a:r>
            <a:r>
              <a:t>：卷积性质</a:t>
            </a:r>
          </a:p>
        </p:txBody>
      </p:sp>
      <p:graphicFrame>
        <p:nvGraphicFramePr>
          <p:cNvPr id="2" name="对象 -2147482358"/>
          <p:cNvGraphicFramePr>
            <a:graphicFrameLocks noChangeAspect="1"/>
          </p:cNvGraphicFramePr>
          <p:nvPr/>
        </p:nvGraphicFramePr>
        <p:xfrm>
          <a:off x="3550285" y="2097088"/>
          <a:ext cx="200025" cy="335915"/>
        </p:xfrm>
        <a:graphic>
          <a:graphicData uri="http://schemas.openxmlformats.org/presentationml/2006/ole">
            <mc:AlternateContent xmlns:mc="http://schemas.openxmlformats.org/markup-compatibility/2006">
              <mc:Choice xmlns:v="urn:schemas-microsoft-com:vml" Requires="v">
                <p:oleObj spid="_x0000_s107542" r:id="rId4" imgW="114300" imgH="177165" progId="Equation.DSMT4">
                  <p:embed/>
                </p:oleObj>
              </mc:Choice>
              <mc:Fallback>
                <p:oleObj r:id="rId4" imgW="114300" imgH="177165" progId="Equation.DSMT4">
                  <p:embed/>
                  <p:pic>
                    <p:nvPicPr>
                      <p:cNvPr id="0" name=""/>
                      <p:cNvPicPr/>
                      <p:nvPr/>
                    </p:nvPicPr>
                    <p:blipFill>
                      <a:blip r:embed="rId5"/>
                      <a:srcRect l="468" t="7134" r="33668" b="-7134"/>
                      <a:stretch>
                        <a:fillRect/>
                      </a:stretch>
                    </p:blipFill>
                    <p:spPr>
                      <a:xfrm>
                        <a:off x="3550285" y="2097088"/>
                        <a:ext cx="200025" cy="335915"/>
                      </a:xfrm>
                      <a:prstGeom prst="rect">
                        <a:avLst/>
                      </a:prstGeom>
                      <a:noFill/>
                      <a:ln w="38100">
                        <a:noFill/>
                        <a:miter/>
                      </a:ln>
                    </p:spPr>
                  </p:pic>
                </p:oleObj>
              </mc:Fallback>
            </mc:AlternateContent>
          </a:graphicData>
        </a:graphic>
      </p:graphicFrame>
      <p:graphicFrame>
        <p:nvGraphicFramePr>
          <p:cNvPr id="6" name="对象 5"/>
          <p:cNvGraphicFramePr/>
          <p:nvPr/>
        </p:nvGraphicFramePr>
        <p:xfrm>
          <a:off x="720090" y="1849755"/>
          <a:ext cx="7245350" cy="962660"/>
        </p:xfrm>
        <a:graphic>
          <a:graphicData uri="http://schemas.openxmlformats.org/presentationml/2006/ole">
            <mc:AlternateContent xmlns:mc="http://schemas.openxmlformats.org/markup-compatibility/2006">
              <mc:Choice xmlns:v="urn:schemas-microsoft-com:vml" Requires="v">
                <p:oleObj spid="_x0000_s107543" r:id="rId6" imgW="3685540" imgH="901700" progId="Equation.DSMT4">
                  <p:embed/>
                </p:oleObj>
              </mc:Choice>
              <mc:Fallback>
                <p:oleObj r:id="rId6" imgW="3685540" imgH="901700" progId="Equation.DSMT4">
                  <p:embed/>
                  <p:pic>
                    <p:nvPicPr>
                      <p:cNvPr id="0" name=""/>
                      <p:cNvPicPr/>
                      <p:nvPr/>
                    </p:nvPicPr>
                    <p:blipFill>
                      <a:blip r:embed="rId7"/>
                      <a:stretch>
                        <a:fillRect/>
                      </a:stretch>
                    </p:blipFill>
                    <p:spPr>
                      <a:xfrm>
                        <a:off x="720090" y="1849755"/>
                        <a:ext cx="7245350" cy="962660"/>
                      </a:xfrm>
                      <a:prstGeom prst="rect">
                        <a:avLst/>
                      </a:prstGeom>
                    </p:spPr>
                  </p:pic>
                </p:oleObj>
              </mc:Fallback>
            </mc:AlternateContent>
          </a:graphicData>
        </a:graphic>
      </p:graphicFrame>
      <p:graphicFrame>
        <p:nvGraphicFramePr>
          <p:cNvPr id="14" name="对象 -2147482341"/>
          <p:cNvGraphicFramePr>
            <a:graphicFrameLocks noChangeAspect="1"/>
          </p:cNvGraphicFramePr>
          <p:nvPr/>
        </p:nvGraphicFramePr>
        <p:xfrm>
          <a:off x="2922270" y="5486400"/>
          <a:ext cx="101600" cy="495935"/>
        </p:xfrm>
        <a:graphic>
          <a:graphicData uri="http://schemas.openxmlformats.org/presentationml/2006/ole">
            <mc:AlternateContent xmlns:mc="http://schemas.openxmlformats.org/markup-compatibility/2006">
              <mc:Choice xmlns:v="urn:schemas-microsoft-com:vml" Requires="v">
                <p:oleObj spid="_x0000_s107544" r:id="rId8" imgW="114300" imgH="177165" progId="Equation.DSMT4">
                  <p:embed/>
                </p:oleObj>
              </mc:Choice>
              <mc:Fallback>
                <p:oleObj r:id="rId8" imgW="114300" imgH="177165" progId="Equation.DSMT4">
                  <p:embed/>
                  <p:pic>
                    <p:nvPicPr>
                      <p:cNvPr id="0" name=""/>
                      <p:cNvPicPr/>
                      <p:nvPr/>
                    </p:nvPicPr>
                    <p:blipFill>
                      <a:blip r:embed="rId9"/>
                      <a:srcRect r="68044"/>
                      <a:stretch>
                        <a:fillRect/>
                      </a:stretch>
                    </p:blipFill>
                    <p:spPr>
                      <a:xfrm>
                        <a:off x="2922270" y="5486400"/>
                        <a:ext cx="101600" cy="495935"/>
                      </a:xfrm>
                      <a:prstGeom prst="rect">
                        <a:avLst/>
                      </a:prstGeom>
                      <a:noFill/>
                      <a:ln w="38100">
                        <a:noFill/>
                        <a:miter/>
                      </a:ln>
                    </p:spPr>
                  </p:pic>
                </p:oleObj>
              </mc:Fallback>
            </mc:AlternateContent>
          </a:graphicData>
        </a:graphic>
      </p:graphicFrame>
      <p:graphicFrame>
        <p:nvGraphicFramePr>
          <p:cNvPr id="17" name="对象 16"/>
          <p:cNvGraphicFramePr/>
          <p:nvPr/>
        </p:nvGraphicFramePr>
        <p:xfrm>
          <a:off x="779780" y="4159885"/>
          <a:ext cx="8086725" cy="787400"/>
        </p:xfrm>
        <a:graphic>
          <a:graphicData uri="http://schemas.openxmlformats.org/presentationml/2006/ole">
            <mc:AlternateContent xmlns:mc="http://schemas.openxmlformats.org/markup-compatibility/2006">
              <mc:Choice xmlns:v="urn:schemas-microsoft-com:vml" Requires="v">
                <p:oleObj spid="_x0000_s107545" r:id="rId10" imgW="4479290" imgH="915035" progId="Equation.DSMT4">
                  <p:embed/>
                </p:oleObj>
              </mc:Choice>
              <mc:Fallback>
                <p:oleObj r:id="rId10" imgW="4479290" imgH="915035" progId="Equation.DSMT4">
                  <p:embed/>
                  <p:pic>
                    <p:nvPicPr>
                      <p:cNvPr id="0" name=""/>
                      <p:cNvPicPr/>
                      <p:nvPr/>
                    </p:nvPicPr>
                    <p:blipFill>
                      <a:blip r:embed="rId11"/>
                      <a:stretch>
                        <a:fillRect/>
                      </a:stretch>
                    </p:blipFill>
                    <p:spPr>
                      <a:xfrm>
                        <a:off x="779780" y="4159885"/>
                        <a:ext cx="8086725" cy="787400"/>
                      </a:xfrm>
                      <a:prstGeom prst="rect">
                        <a:avLst/>
                      </a:prstGeom>
                    </p:spPr>
                  </p:pic>
                </p:oleObj>
              </mc:Fallback>
            </mc:AlternateContent>
          </a:graphicData>
        </a:graphic>
      </p:graphicFrame>
      <p:graphicFrame>
        <p:nvGraphicFramePr>
          <p:cNvPr id="19" name="Picture 360"/>
          <p:cNvGraphicFramePr>
            <a:graphicFrameLocks noChangeAspect="1"/>
          </p:cNvGraphicFramePr>
          <p:nvPr/>
        </p:nvGraphicFramePr>
        <p:xfrm>
          <a:off x="922655" y="5137150"/>
          <a:ext cx="6206490" cy="697865"/>
        </p:xfrm>
        <a:graphic>
          <a:graphicData uri="http://schemas.openxmlformats.org/presentationml/2006/ole">
            <mc:AlternateContent xmlns:mc="http://schemas.openxmlformats.org/markup-compatibility/2006">
              <mc:Choice xmlns:v="urn:schemas-microsoft-com:vml" Requires="v">
                <p:oleObj spid="_x0000_s107546" r:id="rId12" imgW="2145665" imgH="241300" progId="Equation.DSMT4">
                  <p:embed/>
                </p:oleObj>
              </mc:Choice>
              <mc:Fallback>
                <p:oleObj r:id="rId12" imgW="2145665" imgH="241300" progId="Equation.DSMT4">
                  <p:embed/>
                  <p:pic>
                    <p:nvPicPr>
                      <p:cNvPr id="0" name=""/>
                      <p:cNvPicPr/>
                      <p:nvPr/>
                    </p:nvPicPr>
                    <p:blipFill>
                      <a:blip r:embed="rId13"/>
                      <a:stretch>
                        <a:fillRect/>
                      </a:stretch>
                    </p:blipFill>
                    <p:spPr>
                      <a:xfrm>
                        <a:off x="922655" y="5137150"/>
                        <a:ext cx="6206490" cy="697865"/>
                      </a:xfrm>
                      <a:prstGeom prst="rect">
                        <a:avLst/>
                      </a:prstGeom>
                      <a:noFill/>
                      <a:ln w="38100">
                        <a:noFill/>
                        <a:miter/>
                      </a:ln>
                    </p:spPr>
                  </p:pic>
                </p:oleObj>
              </mc:Fallback>
            </mc:AlternateContent>
          </a:graphicData>
        </a:graphic>
      </p:graphicFrame>
    </p:spTree>
    <p:custDataLst>
      <p:tags r:id="rId2"/>
    </p:custDataLst>
    <p:extLst>
      <p:ext uri="{BB962C8B-B14F-4D97-AF65-F5344CB8AC3E}">
        <p14:creationId xmlns:p14="http://schemas.microsoft.com/office/powerpoint/2010/main" val="2513632021"/>
      </p:ext>
    </p:extLst>
  </p:cSld>
  <p:clrMapOvr>
    <a:masterClrMapping/>
  </p:clrMapOvr>
  <p:transition>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5. 冲击函数的性质与运算</a:t>
            </a:r>
          </a:p>
        </p:txBody>
      </p:sp>
      <p:sp>
        <p:nvSpPr>
          <p:cNvPr id="3" name="内容占位符 2"/>
          <p:cNvSpPr>
            <a:spLocks noGrp="1"/>
          </p:cNvSpPr>
          <p:nvPr>
            <p:ph idx="1"/>
          </p:nvPr>
        </p:nvSpPr>
        <p:spPr>
          <a:xfrm>
            <a:off x="502412" y="1296000"/>
            <a:ext cx="8139178" cy="5041355"/>
          </a:xfrm>
        </p:spPr>
        <p:txBody>
          <a:bodyPr/>
          <a:lstStyle/>
          <a:p>
            <a:pPr marL="0" indent="0">
              <a:buNone/>
            </a:pPr>
            <a:r>
              <a:rPr lang="zh-CN" altLang="en-US" sz="3200" b="1">
                <a:solidFill>
                  <a:schemeClr val="tx1"/>
                </a:solidFill>
              </a:rPr>
              <a:t> </a:t>
            </a:r>
            <a:r>
              <a:rPr lang="zh-CN" altLang="en-US" sz="3200">
                <a:solidFill>
                  <a:schemeClr val="tx1"/>
                </a:solidFill>
              </a:rPr>
              <a:t>      </a:t>
            </a:r>
            <a:r>
              <a:rPr lang="zh-CN" altLang="en-US" sz="3200">
                <a:solidFill>
                  <a:srgbClr val="0A2B77"/>
                </a:solidFill>
              </a:rPr>
              <a:t>冲激函数性质和运算的证明需要利用广义函数相等的原理</a:t>
            </a:r>
            <a:r>
              <a:rPr lang="zh-CN" altLang="en-US" sz="3200">
                <a:solidFill>
                  <a:schemeClr val="tx1"/>
                </a:solidFill>
              </a:rPr>
              <a:t>。广义函数相等的定义如下：如果两个广义函数                满足：</a:t>
            </a:r>
          </a:p>
          <a:p>
            <a:pPr marL="0" indent="0">
              <a:buNone/>
            </a:pPr>
            <a:endParaRPr lang="zh-CN" altLang="en-US" sz="3200">
              <a:solidFill>
                <a:schemeClr val="tx1"/>
              </a:solidFill>
            </a:endParaRPr>
          </a:p>
          <a:p>
            <a:pPr marL="0" indent="0">
              <a:buNone/>
            </a:pPr>
            <a:endParaRPr lang="zh-CN" altLang="en-US" sz="3200">
              <a:solidFill>
                <a:schemeClr val="tx1"/>
              </a:solidFill>
            </a:endParaRPr>
          </a:p>
          <a:p>
            <a:pPr marL="0" indent="0">
              <a:buNone/>
            </a:pPr>
            <a:r>
              <a:rPr lang="zh-CN" altLang="en-US" sz="3200">
                <a:solidFill>
                  <a:schemeClr val="tx1"/>
                </a:solidFill>
              </a:rPr>
              <a:t>则称这两个广义函数相等</a:t>
            </a:r>
          </a:p>
        </p:txBody>
      </p:sp>
      <p:graphicFrame>
        <p:nvGraphicFramePr>
          <p:cNvPr id="13" name="对象 12"/>
          <p:cNvGraphicFramePr/>
          <p:nvPr/>
        </p:nvGraphicFramePr>
        <p:xfrm>
          <a:off x="5722620" y="2649220"/>
          <a:ext cx="1978025" cy="535305"/>
        </p:xfrm>
        <a:graphic>
          <a:graphicData uri="http://schemas.openxmlformats.org/presentationml/2006/ole">
            <mc:AlternateContent xmlns:mc="http://schemas.openxmlformats.org/markup-compatibility/2006">
              <mc:Choice xmlns:v="urn:schemas-microsoft-com:vml" Requires="v">
                <p:oleObj spid="_x0000_s51277" r:id="rId4" imgW="1823720" imgH="603250" progId="Equation.DSMT4">
                  <p:embed/>
                </p:oleObj>
              </mc:Choice>
              <mc:Fallback>
                <p:oleObj r:id="rId4" imgW="1823720" imgH="603250" progId="Equation.DSMT4">
                  <p:embed/>
                  <p:pic>
                    <p:nvPicPr>
                      <p:cNvPr id="0" name="图片 13"/>
                      <p:cNvPicPr/>
                      <p:nvPr/>
                    </p:nvPicPr>
                    <p:blipFill>
                      <a:blip r:embed="rId5"/>
                      <a:stretch>
                        <a:fillRect/>
                      </a:stretch>
                    </p:blipFill>
                    <p:spPr>
                      <a:xfrm>
                        <a:off x="5722620" y="2649220"/>
                        <a:ext cx="1978025" cy="535305"/>
                      </a:xfrm>
                      <a:prstGeom prst="rect">
                        <a:avLst/>
                      </a:prstGeom>
                    </p:spPr>
                  </p:pic>
                </p:oleObj>
              </mc:Fallback>
            </mc:AlternateContent>
          </a:graphicData>
        </a:graphic>
      </p:graphicFrame>
      <p:graphicFrame>
        <p:nvGraphicFramePr>
          <p:cNvPr id="15" name="对象 -2147482497"/>
          <p:cNvGraphicFramePr>
            <a:graphicFrameLocks noChangeAspect="1"/>
          </p:cNvGraphicFramePr>
          <p:nvPr/>
        </p:nvGraphicFramePr>
        <p:xfrm>
          <a:off x="2378393" y="3562668"/>
          <a:ext cx="4386580" cy="1741170"/>
        </p:xfrm>
        <a:graphic>
          <a:graphicData uri="http://schemas.openxmlformats.org/presentationml/2006/ole">
            <mc:AlternateContent xmlns:mc="http://schemas.openxmlformats.org/markup-compatibility/2006">
              <mc:Choice xmlns:v="urn:schemas-microsoft-com:vml" Requires="v">
                <p:oleObj spid="_x0000_s51278" r:id="rId6" imgW="1663700" imgH="660400" progId="Equation.DSMT4">
                  <p:embed/>
                </p:oleObj>
              </mc:Choice>
              <mc:Fallback>
                <p:oleObj r:id="rId6" imgW="1663700" imgH="660400" progId="Equation.DSMT4">
                  <p:embed/>
                  <p:pic>
                    <p:nvPicPr>
                      <p:cNvPr id="0" name="图片 5"/>
                      <p:cNvPicPr/>
                      <p:nvPr/>
                    </p:nvPicPr>
                    <p:blipFill>
                      <a:blip r:embed="rId7"/>
                      <a:stretch>
                        <a:fillRect/>
                      </a:stretch>
                    </p:blipFill>
                    <p:spPr>
                      <a:xfrm>
                        <a:off x="2378393" y="3562668"/>
                        <a:ext cx="4386580" cy="1741170"/>
                      </a:xfrm>
                      <a:prstGeom prst="rect">
                        <a:avLst/>
                      </a:prstGeom>
                      <a:noFill/>
                      <a:ln w="38100">
                        <a:noFill/>
                        <a:miter/>
                      </a:ln>
                    </p:spPr>
                  </p:pic>
                </p:oleObj>
              </mc:Fallback>
            </mc:AlternateContent>
          </a:graphicData>
        </a:graphic>
      </p:graphicFrame>
      <p:graphicFrame>
        <p:nvGraphicFramePr>
          <p:cNvPr id="17" name="对象 16"/>
          <p:cNvGraphicFramePr/>
          <p:nvPr/>
        </p:nvGraphicFramePr>
        <p:xfrm>
          <a:off x="5523230" y="5572760"/>
          <a:ext cx="1482090" cy="516890"/>
        </p:xfrm>
        <a:graphic>
          <a:graphicData uri="http://schemas.openxmlformats.org/presentationml/2006/ole">
            <mc:AlternateContent xmlns:mc="http://schemas.openxmlformats.org/markup-compatibility/2006">
              <mc:Choice xmlns:v="urn:schemas-microsoft-com:vml" Requires="v">
                <p:oleObj spid="_x0000_s51279" r:id="rId8" imgW="634365" imgH="203200" progId="Equation.DSMT4">
                  <p:embed/>
                </p:oleObj>
              </mc:Choice>
              <mc:Fallback>
                <p:oleObj r:id="rId8" imgW="634365" imgH="203200" progId="Equation.DSMT4">
                  <p:embed/>
                  <p:pic>
                    <p:nvPicPr>
                      <p:cNvPr id="0" name="图片 17"/>
                      <p:cNvPicPr/>
                      <p:nvPr/>
                    </p:nvPicPr>
                    <p:blipFill>
                      <a:blip r:embed="rId9"/>
                      <a:stretch>
                        <a:fillRect/>
                      </a:stretch>
                    </p:blipFill>
                    <p:spPr>
                      <a:xfrm>
                        <a:off x="5523230" y="5572760"/>
                        <a:ext cx="1482090" cy="516890"/>
                      </a:xfrm>
                      <a:prstGeom prst="rect">
                        <a:avLst/>
                      </a:prstGeom>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5. 冲击函数的性质与运算</a:t>
            </a:r>
          </a:p>
        </p:txBody>
      </p:sp>
      <p:sp>
        <p:nvSpPr>
          <p:cNvPr id="3" name="内容占位符 2"/>
          <p:cNvSpPr>
            <a:spLocks noGrp="1"/>
          </p:cNvSpPr>
          <p:nvPr>
            <p:ph idx="1"/>
          </p:nvPr>
        </p:nvSpPr>
        <p:spPr>
          <a:xfrm>
            <a:off x="502412" y="1296000"/>
            <a:ext cx="8139178" cy="5041355"/>
          </a:xfrm>
        </p:spPr>
        <p:txBody>
          <a:bodyPr/>
          <a:lstStyle/>
          <a:p>
            <a:pPr marL="0" indent="0">
              <a:buNone/>
            </a:pPr>
            <a:r>
              <a:rPr lang="zh-CN" altLang="en-US" sz="3200" b="1">
                <a:solidFill>
                  <a:schemeClr val="tx1"/>
                </a:solidFill>
              </a:rPr>
              <a:t>1）与普通函数的乘积 </a:t>
            </a:r>
          </a:p>
          <a:p>
            <a:pPr marL="0" indent="0">
              <a:buNone/>
            </a:pPr>
            <a:r>
              <a:rPr lang="zh-CN" altLang="en-US" sz="3200">
                <a:solidFill>
                  <a:schemeClr val="tx1"/>
                </a:solidFill>
              </a:rPr>
              <a:t>      如有普通函数      ,将它与冲激函数的乘积           看作是广义函数，则按广义函数定义和冲激函数的取样性质，有</a:t>
            </a:r>
          </a:p>
        </p:txBody>
      </p:sp>
      <p:graphicFrame>
        <p:nvGraphicFramePr>
          <p:cNvPr id="4" name="对象 -2147482265"/>
          <p:cNvGraphicFramePr>
            <a:graphicFrameLocks noChangeAspect="1"/>
          </p:cNvGraphicFramePr>
          <p:nvPr/>
        </p:nvGraphicFramePr>
        <p:xfrm>
          <a:off x="3957320" y="2172970"/>
          <a:ext cx="779145" cy="520065"/>
        </p:xfrm>
        <a:graphic>
          <a:graphicData uri="http://schemas.openxmlformats.org/presentationml/2006/ole">
            <mc:AlternateContent xmlns:mc="http://schemas.openxmlformats.org/markup-compatibility/2006">
              <mc:Choice xmlns:v="urn:schemas-microsoft-com:vml" Requires="v">
                <p:oleObj spid="_x0000_s52351" r:id="rId4" imgW="304800" imgH="203200" progId="Equation.DSMT4">
                  <p:embed/>
                </p:oleObj>
              </mc:Choice>
              <mc:Fallback>
                <p:oleObj r:id="rId4" imgW="304800" imgH="203200" progId="Equation.DSMT4">
                  <p:embed/>
                  <p:pic>
                    <p:nvPicPr>
                      <p:cNvPr id="0" name="图片 3075"/>
                      <p:cNvPicPr/>
                      <p:nvPr/>
                    </p:nvPicPr>
                    <p:blipFill>
                      <a:blip r:embed="rId5"/>
                      <a:stretch>
                        <a:fillRect/>
                      </a:stretch>
                    </p:blipFill>
                    <p:spPr>
                      <a:xfrm>
                        <a:off x="3957320" y="2172970"/>
                        <a:ext cx="779145" cy="520065"/>
                      </a:xfrm>
                      <a:prstGeom prst="rect">
                        <a:avLst/>
                      </a:prstGeom>
                      <a:noFill/>
                      <a:ln w="38100">
                        <a:noFill/>
                        <a:miter/>
                      </a:ln>
                    </p:spPr>
                  </p:pic>
                </p:oleObj>
              </mc:Fallback>
            </mc:AlternateContent>
          </a:graphicData>
        </a:graphic>
      </p:graphicFrame>
      <p:graphicFrame>
        <p:nvGraphicFramePr>
          <p:cNvPr id="5" name="对象 -2147482264"/>
          <p:cNvGraphicFramePr>
            <a:graphicFrameLocks noChangeAspect="1"/>
          </p:cNvGraphicFramePr>
          <p:nvPr/>
        </p:nvGraphicFramePr>
        <p:xfrm>
          <a:off x="1449705" y="2807970"/>
          <a:ext cx="1430020" cy="520065"/>
        </p:xfrm>
        <a:graphic>
          <a:graphicData uri="http://schemas.openxmlformats.org/presentationml/2006/ole">
            <mc:AlternateContent xmlns:mc="http://schemas.openxmlformats.org/markup-compatibility/2006">
              <mc:Choice xmlns:v="urn:schemas-microsoft-com:vml" Requires="v">
                <p:oleObj spid="_x0000_s52352" r:id="rId6" imgW="558165" imgH="203200" progId="Equation.DSMT4">
                  <p:embed/>
                </p:oleObj>
              </mc:Choice>
              <mc:Fallback>
                <p:oleObj r:id="rId6" imgW="558165" imgH="203200" progId="Equation.DSMT4">
                  <p:embed/>
                  <p:pic>
                    <p:nvPicPr>
                      <p:cNvPr id="0" name="图片 3"/>
                      <p:cNvPicPr/>
                      <p:nvPr/>
                    </p:nvPicPr>
                    <p:blipFill>
                      <a:blip r:embed="rId7"/>
                      <a:stretch>
                        <a:fillRect/>
                      </a:stretch>
                    </p:blipFill>
                    <p:spPr>
                      <a:xfrm>
                        <a:off x="1449705" y="2807970"/>
                        <a:ext cx="1430020" cy="520065"/>
                      </a:xfrm>
                      <a:prstGeom prst="rect">
                        <a:avLst/>
                      </a:prstGeom>
                      <a:noFill/>
                      <a:ln w="38100">
                        <a:noFill/>
                        <a:miter/>
                      </a:ln>
                    </p:spPr>
                  </p:pic>
                </p:oleObj>
              </mc:Fallback>
            </mc:AlternateContent>
          </a:graphicData>
        </a:graphic>
      </p:graphicFrame>
      <p:graphicFrame>
        <p:nvGraphicFramePr>
          <p:cNvPr id="7" name="对象 -2147482263"/>
          <p:cNvGraphicFramePr>
            <a:graphicFrameLocks noChangeAspect="1"/>
          </p:cNvGraphicFramePr>
          <p:nvPr/>
        </p:nvGraphicFramePr>
        <p:xfrm>
          <a:off x="2610485" y="4028440"/>
          <a:ext cx="3472180" cy="917575"/>
        </p:xfrm>
        <a:graphic>
          <a:graphicData uri="http://schemas.openxmlformats.org/presentationml/2006/ole">
            <mc:AlternateContent xmlns:mc="http://schemas.openxmlformats.org/markup-compatibility/2006">
              <mc:Choice xmlns:v="urn:schemas-microsoft-com:vml" Requires="v">
                <p:oleObj spid="_x0000_s52353" r:id="rId8" imgW="3326130" imgH="330200" progId="Equation.DSMT4">
                  <p:embed/>
                </p:oleObj>
              </mc:Choice>
              <mc:Fallback>
                <p:oleObj r:id="rId8" imgW="3326130" imgH="330200" progId="Equation.DSMT4">
                  <p:embed/>
                  <p:pic>
                    <p:nvPicPr>
                      <p:cNvPr id="0" name="图片 4"/>
                      <p:cNvPicPr/>
                      <p:nvPr/>
                    </p:nvPicPr>
                    <p:blipFill>
                      <a:blip r:embed="rId9"/>
                      <a:srcRect r="62442"/>
                      <a:stretch>
                        <a:fillRect/>
                      </a:stretch>
                    </p:blipFill>
                    <p:spPr>
                      <a:xfrm>
                        <a:off x="2610485" y="4028440"/>
                        <a:ext cx="3472180" cy="917575"/>
                      </a:xfrm>
                      <a:prstGeom prst="rect">
                        <a:avLst/>
                      </a:prstGeom>
                      <a:noFill/>
                      <a:ln w="38100">
                        <a:noFill/>
                        <a:miter/>
                      </a:ln>
                    </p:spPr>
                  </p:pic>
                </p:oleObj>
              </mc:Fallback>
            </mc:AlternateContent>
          </a:graphicData>
        </a:graphic>
      </p:graphicFrame>
      <p:graphicFrame>
        <p:nvGraphicFramePr>
          <p:cNvPr id="9" name="对象 8"/>
          <p:cNvGraphicFramePr>
            <a:graphicFrameLocks noChangeAspect="1"/>
          </p:cNvGraphicFramePr>
          <p:nvPr/>
        </p:nvGraphicFramePr>
        <p:xfrm>
          <a:off x="2312670" y="4946015"/>
          <a:ext cx="3769995" cy="916940"/>
        </p:xfrm>
        <a:graphic>
          <a:graphicData uri="http://schemas.openxmlformats.org/presentationml/2006/ole">
            <mc:AlternateContent xmlns:mc="http://schemas.openxmlformats.org/markup-compatibility/2006">
              <mc:Choice xmlns:v="urn:schemas-microsoft-com:vml" Requires="v">
                <p:oleObj spid="_x0000_s52354" r:id="rId10" imgW="3326130" imgH="330200" progId="Equation.DSMT4">
                  <p:embed/>
                </p:oleObj>
              </mc:Choice>
              <mc:Fallback>
                <p:oleObj r:id="rId10" imgW="3326130" imgH="330200" progId="Equation.DSMT4">
                  <p:embed/>
                  <p:pic>
                    <p:nvPicPr>
                      <p:cNvPr id="0" name="图片 6"/>
                      <p:cNvPicPr/>
                      <p:nvPr/>
                    </p:nvPicPr>
                    <p:blipFill>
                      <a:blip r:embed="rId9"/>
                      <a:srcRect l="37640" r="21559"/>
                      <a:stretch>
                        <a:fillRect/>
                      </a:stretch>
                    </p:blipFill>
                    <p:spPr>
                      <a:xfrm>
                        <a:off x="2312670" y="4946015"/>
                        <a:ext cx="3769995" cy="916940"/>
                      </a:xfrm>
                      <a:prstGeom prst="rect">
                        <a:avLst/>
                      </a:prstGeom>
                      <a:noFill/>
                      <a:ln w="38100">
                        <a:noFill/>
                        <a:miter/>
                      </a:ln>
                    </p:spPr>
                  </p:pic>
                </p:oleObj>
              </mc:Fallback>
            </mc:AlternateContent>
          </a:graphicData>
        </a:graphic>
      </p:graphicFrame>
      <p:graphicFrame>
        <p:nvGraphicFramePr>
          <p:cNvPr id="11" name="对象 10"/>
          <p:cNvGraphicFramePr>
            <a:graphicFrameLocks noChangeAspect="1"/>
          </p:cNvGraphicFramePr>
          <p:nvPr/>
        </p:nvGraphicFramePr>
        <p:xfrm>
          <a:off x="2312670" y="5862955"/>
          <a:ext cx="2038350" cy="916940"/>
        </p:xfrm>
        <a:graphic>
          <a:graphicData uri="http://schemas.openxmlformats.org/presentationml/2006/ole">
            <mc:AlternateContent xmlns:mc="http://schemas.openxmlformats.org/markup-compatibility/2006">
              <mc:Choice xmlns:v="urn:schemas-microsoft-com:vml" Requires="v">
                <p:oleObj spid="_x0000_s52355" r:id="rId11" imgW="3326130" imgH="330200" progId="Equation.DSMT4">
                  <p:embed/>
                </p:oleObj>
              </mc:Choice>
              <mc:Fallback>
                <p:oleObj r:id="rId11" imgW="3326130" imgH="330200" progId="Equation.DSMT4">
                  <p:embed/>
                  <p:pic>
                    <p:nvPicPr>
                      <p:cNvPr id="0" name="图片 8"/>
                      <p:cNvPicPr/>
                      <p:nvPr/>
                    </p:nvPicPr>
                    <p:blipFill>
                      <a:blip r:embed="rId9"/>
                      <a:srcRect l="77940"/>
                      <a:stretch>
                        <a:fillRect/>
                      </a:stretch>
                    </p:blipFill>
                    <p:spPr>
                      <a:xfrm>
                        <a:off x="2312670" y="5862955"/>
                        <a:ext cx="2038350" cy="91694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617855"/>
            <a:ext cx="8139430" cy="5979160"/>
          </a:xfrm>
        </p:spPr>
        <p:txBody>
          <a:bodyPr/>
          <a:lstStyle/>
          <a:p>
            <a:pPr marL="0" indent="0">
              <a:buNone/>
            </a:pPr>
            <a:r>
              <a:rPr lang="zh-CN" altLang="en-US" sz="3200" dirty="0">
                <a:solidFill>
                  <a:schemeClr val="tx1"/>
                </a:solidFill>
              </a:rPr>
              <a:t>另一方面                                  。按广义函数相等的原理, 考虑到               则有：</a:t>
            </a:r>
          </a:p>
        </p:txBody>
      </p:sp>
      <p:graphicFrame>
        <p:nvGraphicFramePr>
          <p:cNvPr id="2" name="对象 -2147482262"/>
          <p:cNvGraphicFramePr>
            <a:graphicFrameLocks noChangeAspect="1"/>
          </p:cNvGraphicFramePr>
          <p:nvPr/>
        </p:nvGraphicFramePr>
        <p:xfrm>
          <a:off x="2275840" y="375920"/>
          <a:ext cx="4432300" cy="981075"/>
        </p:xfrm>
        <a:graphic>
          <a:graphicData uri="http://schemas.openxmlformats.org/presentationml/2006/ole">
            <mc:AlternateContent xmlns:mc="http://schemas.openxmlformats.org/markup-compatibility/2006">
              <mc:Choice xmlns:v="urn:schemas-microsoft-com:vml" Requires="v">
                <p:oleObj spid="_x0000_s53400" r:id="rId4" imgW="1980565" imgH="330200" progId="Equation.DSMT4">
                  <p:embed/>
                </p:oleObj>
              </mc:Choice>
              <mc:Fallback>
                <p:oleObj r:id="rId4" imgW="1980565" imgH="330200" progId="Equation.DSMT4">
                  <p:embed/>
                  <p:pic>
                    <p:nvPicPr>
                      <p:cNvPr id="0" name="图片 3075"/>
                      <p:cNvPicPr/>
                      <p:nvPr/>
                    </p:nvPicPr>
                    <p:blipFill>
                      <a:blip r:embed="rId5"/>
                      <a:stretch>
                        <a:fillRect/>
                      </a:stretch>
                    </p:blipFill>
                    <p:spPr>
                      <a:xfrm>
                        <a:off x="2275840" y="375920"/>
                        <a:ext cx="4432300" cy="981075"/>
                      </a:xfrm>
                      <a:prstGeom prst="rect">
                        <a:avLst/>
                      </a:prstGeom>
                      <a:noFill/>
                      <a:ln w="38100">
                        <a:noFill/>
                        <a:miter/>
                      </a:ln>
                    </p:spPr>
                  </p:pic>
                </p:oleObj>
              </mc:Fallback>
            </mc:AlternateContent>
          </a:graphicData>
        </a:graphic>
      </p:graphicFrame>
      <p:graphicFrame>
        <p:nvGraphicFramePr>
          <p:cNvPr id="4" name="对象 -2147482261"/>
          <p:cNvGraphicFramePr>
            <a:graphicFrameLocks noChangeAspect="1"/>
          </p:cNvGraphicFramePr>
          <p:nvPr/>
        </p:nvGraphicFramePr>
        <p:xfrm>
          <a:off x="5103495" y="1238250"/>
          <a:ext cx="1957705" cy="795655"/>
        </p:xfrm>
        <a:graphic>
          <a:graphicData uri="http://schemas.openxmlformats.org/presentationml/2006/ole">
            <mc:AlternateContent xmlns:mc="http://schemas.openxmlformats.org/markup-compatibility/2006">
              <mc:Choice xmlns:v="urn:schemas-microsoft-com:vml" Requires="v">
                <p:oleObj spid="_x0000_s53401" r:id="rId6" imgW="812165" imgH="330200" progId="Equation.DSMT4">
                  <p:embed/>
                </p:oleObj>
              </mc:Choice>
              <mc:Fallback>
                <p:oleObj r:id="rId6" imgW="812165" imgH="330200" progId="Equation.DSMT4">
                  <p:embed/>
                  <p:pic>
                    <p:nvPicPr>
                      <p:cNvPr id="0" name="图片 3"/>
                      <p:cNvPicPr/>
                      <p:nvPr/>
                    </p:nvPicPr>
                    <p:blipFill>
                      <a:blip r:embed="rId7"/>
                      <a:stretch>
                        <a:fillRect/>
                      </a:stretch>
                    </p:blipFill>
                    <p:spPr>
                      <a:xfrm>
                        <a:off x="5103495" y="1238250"/>
                        <a:ext cx="1957705" cy="795655"/>
                      </a:xfrm>
                      <a:prstGeom prst="rect">
                        <a:avLst/>
                      </a:prstGeom>
                      <a:noFill/>
                      <a:ln w="38100">
                        <a:noFill/>
                        <a:miter/>
                      </a:ln>
                    </p:spPr>
                  </p:pic>
                </p:oleObj>
              </mc:Fallback>
            </mc:AlternateContent>
          </a:graphicData>
        </a:graphic>
      </p:graphicFrame>
      <p:graphicFrame>
        <p:nvGraphicFramePr>
          <p:cNvPr id="6" name="对象 -2147482258"/>
          <p:cNvGraphicFramePr>
            <a:graphicFrameLocks noChangeAspect="1"/>
          </p:cNvGraphicFramePr>
          <p:nvPr>
            <p:extLst>
              <p:ext uri="{D42A27DB-BD31-4B8C-83A1-F6EECF244321}">
                <p14:modId xmlns:p14="http://schemas.microsoft.com/office/powerpoint/2010/main" val="2124308463"/>
              </p:ext>
            </p:extLst>
          </p:nvPr>
        </p:nvGraphicFramePr>
        <p:xfrm>
          <a:off x="2398077" y="2033905"/>
          <a:ext cx="4065905" cy="664210"/>
        </p:xfrm>
        <a:graphic>
          <a:graphicData uri="http://schemas.openxmlformats.org/presentationml/2006/ole">
            <mc:AlternateContent xmlns:mc="http://schemas.openxmlformats.org/markup-compatibility/2006">
              <mc:Choice xmlns:v="urn:schemas-microsoft-com:vml" Requires="v">
                <p:oleObj spid="_x0000_s53402" r:id="rId8" imgW="1243330" imgH="203200" progId="Equation.DSMT4">
                  <p:embed/>
                </p:oleObj>
              </mc:Choice>
              <mc:Fallback>
                <p:oleObj r:id="rId8" imgW="1243330" imgH="203200" progId="Equation.DSMT4">
                  <p:embed/>
                  <p:pic>
                    <p:nvPicPr>
                      <p:cNvPr id="0" name="图片 4"/>
                      <p:cNvPicPr/>
                      <p:nvPr/>
                    </p:nvPicPr>
                    <p:blipFill>
                      <a:blip r:embed="rId9"/>
                      <a:stretch>
                        <a:fillRect/>
                      </a:stretch>
                    </p:blipFill>
                    <p:spPr>
                      <a:xfrm>
                        <a:off x="2398077" y="2033905"/>
                        <a:ext cx="4065905" cy="664210"/>
                      </a:xfrm>
                      <a:prstGeom prst="rect">
                        <a:avLst/>
                      </a:prstGeom>
                      <a:noFill/>
                      <a:ln w="38100">
                        <a:solidFill>
                          <a:srgbClr val="C00000"/>
                        </a:solidFill>
                        <a:miter/>
                      </a:ln>
                    </p:spPr>
                  </p:pic>
                </p:oleObj>
              </mc:Fallback>
            </mc:AlternateContent>
          </a:graphicData>
        </a:graphic>
      </p:graphicFrame>
      <p:graphicFrame>
        <p:nvGraphicFramePr>
          <p:cNvPr id="8" name="对象 -2147482257"/>
          <p:cNvGraphicFramePr>
            <a:graphicFrameLocks noChangeAspect="1"/>
          </p:cNvGraphicFramePr>
          <p:nvPr/>
        </p:nvGraphicFramePr>
        <p:xfrm>
          <a:off x="932497" y="3277870"/>
          <a:ext cx="7279005" cy="1034415"/>
        </p:xfrm>
        <a:graphic>
          <a:graphicData uri="http://schemas.openxmlformats.org/presentationml/2006/ole">
            <mc:AlternateContent xmlns:mc="http://schemas.openxmlformats.org/markup-compatibility/2006">
              <mc:Choice xmlns:v="urn:schemas-microsoft-com:vml" Requires="v">
                <p:oleObj spid="_x0000_s53403" r:id="rId10" imgW="2322830" imgH="330200" progId="Equation.DSMT4">
                  <p:embed/>
                </p:oleObj>
              </mc:Choice>
              <mc:Fallback>
                <p:oleObj r:id="rId10" imgW="2322830" imgH="330200" progId="Equation.DSMT4">
                  <p:embed/>
                  <p:pic>
                    <p:nvPicPr>
                      <p:cNvPr id="0" name="图片 6"/>
                      <p:cNvPicPr/>
                      <p:nvPr/>
                    </p:nvPicPr>
                    <p:blipFill>
                      <a:blip r:embed="rId11"/>
                      <a:stretch>
                        <a:fillRect/>
                      </a:stretch>
                    </p:blipFill>
                    <p:spPr>
                      <a:xfrm>
                        <a:off x="932497" y="3277870"/>
                        <a:ext cx="7279005" cy="1034415"/>
                      </a:xfrm>
                      <a:prstGeom prst="rect">
                        <a:avLst/>
                      </a:prstGeom>
                      <a:noFill/>
                      <a:ln w="38100">
                        <a:noFill/>
                        <a:miter/>
                      </a:ln>
                    </p:spPr>
                  </p:pic>
                </p:oleObj>
              </mc:Fallback>
            </mc:AlternateContent>
          </a:graphicData>
        </a:graphic>
      </p:graphicFrame>
      <p:sp>
        <p:nvSpPr>
          <p:cNvPr id="10" name="文本框 9"/>
          <p:cNvSpPr txBox="1"/>
          <p:nvPr/>
        </p:nvSpPr>
        <p:spPr>
          <a:xfrm>
            <a:off x="502920" y="4561205"/>
            <a:ext cx="8138795" cy="1173480"/>
          </a:xfrm>
          <a:prstGeom prst="rect">
            <a:avLst/>
          </a:prstGeom>
          <a:noFill/>
        </p:spPr>
        <p:txBody>
          <a:bodyPr wrap="square" rtlCol="0">
            <a:spAutoFit/>
          </a:bodyPr>
          <a:lstStyle/>
          <a:p>
            <a:pPr>
              <a:lnSpc>
                <a:spcPct val="110000"/>
              </a:lnSpc>
            </a:pPr>
            <a:r>
              <a:rPr lang="zh-CN" altLang="en-US" sz="3200"/>
              <a:t>从上可看出冲激函数具有取样性质，即冲激函数从        函数中选出零点值        。</a:t>
            </a:r>
          </a:p>
        </p:txBody>
      </p:sp>
      <p:graphicFrame>
        <p:nvGraphicFramePr>
          <p:cNvPr id="11" name="对象 -2147482256"/>
          <p:cNvGraphicFramePr>
            <a:graphicFrameLocks noChangeAspect="1"/>
          </p:cNvGraphicFramePr>
          <p:nvPr/>
        </p:nvGraphicFramePr>
        <p:xfrm>
          <a:off x="1894840" y="5174615"/>
          <a:ext cx="839470" cy="560070"/>
        </p:xfrm>
        <a:graphic>
          <a:graphicData uri="http://schemas.openxmlformats.org/presentationml/2006/ole">
            <mc:AlternateContent xmlns:mc="http://schemas.openxmlformats.org/markup-compatibility/2006">
              <mc:Choice xmlns:v="urn:schemas-microsoft-com:vml" Requires="v">
                <p:oleObj spid="_x0000_s53404" r:id="rId12" imgW="304800" imgH="203200" progId="Equation.DSMT4">
                  <p:embed/>
                </p:oleObj>
              </mc:Choice>
              <mc:Fallback>
                <p:oleObj r:id="rId12" imgW="304800" imgH="203200" progId="Equation.DSMT4">
                  <p:embed/>
                  <p:pic>
                    <p:nvPicPr>
                      <p:cNvPr id="0" name="图片 12"/>
                      <p:cNvPicPr/>
                      <p:nvPr/>
                    </p:nvPicPr>
                    <p:blipFill>
                      <a:blip r:embed="rId13"/>
                      <a:stretch>
                        <a:fillRect/>
                      </a:stretch>
                    </p:blipFill>
                    <p:spPr>
                      <a:xfrm>
                        <a:off x="1894840" y="5174615"/>
                        <a:ext cx="839470" cy="560070"/>
                      </a:xfrm>
                      <a:prstGeom prst="rect">
                        <a:avLst/>
                      </a:prstGeom>
                      <a:noFill/>
                      <a:ln w="38100">
                        <a:noFill/>
                        <a:miter/>
                      </a:ln>
                    </p:spPr>
                  </p:pic>
                </p:oleObj>
              </mc:Fallback>
            </mc:AlternateContent>
          </a:graphicData>
        </a:graphic>
      </p:graphicFrame>
      <p:graphicFrame>
        <p:nvGraphicFramePr>
          <p:cNvPr id="12" name="对象 -2147482255"/>
          <p:cNvGraphicFramePr>
            <a:graphicFrameLocks noChangeAspect="1"/>
          </p:cNvGraphicFramePr>
          <p:nvPr/>
        </p:nvGraphicFramePr>
        <p:xfrm>
          <a:off x="6009005" y="5174615"/>
          <a:ext cx="909955" cy="560070"/>
        </p:xfrm>
        <a:graphic>
          <a:graphicData uri="http://schemas.openxmlformats.org/presentationml/2006/ole">
            <mc:AlternateContent xmlns:mc="http://schemas.openxmlformats.org/markup-compatibility/2006">
              <mc:Choice xmlns:v="urn:schemas-microsoft-com:vml" Requires="v">
                <p:oleObj spid="_x0000_s53405" r:id="rId14" imgW="330200" imgH="203200" progId="Equation.DSMT4">
                  <p:embed/>
                </p:oleObj>
              </mc:Choice>
              <mc:Fallback>
                <p:oleObj r:id="rId14" imgW="330200" imgH="203200" progId="Equation.DSMT4">
                  <p:embed/>
                  <p:pic>
                    <p:nvPicPr>
                      <p:cNvPr id="0" name="图片 13"/>
                      <p:cNvPicPr/>
                      <p:nvPr/>
                    </p:nvPicPr>
                    <p:blipFill>
                      <a:blip r:embed="rId15"/>
                      <a:stretch>
                        <a:fillRect/>
                      </a:stretch>
                    </p:blipFill>
                    <p:spPr>
                      <a:xfrm>
                        <a:off x="6009005" y="5174615"/>
                        <a:ext cx="909955" cy="560070"/>
                      </a:xfrm>
                      <a:prstGeom prst="rect">
                        <a:avLst/>
                      </a:prstGeom>
                      <a:noFill/>
                      <a:ln w="38100">
                        <a:noFill/>
                        <a:miter/>
                      </a:ln>
                    </p:spPr>
                  </p:pic>
                </p:oleObj>
              </mc:Fallback>
            </mc:AlternateContent>
          </a:graphicData>
        </a:graphic>
      </p:graphicFrame>
      <p:sp>
        <p:nvSpPr>
          <p:cNvPr id="5" name="文本框 4"/>
          <p:cNvSpPr txBox="1"/>
          <p:nvPr/>
        </p:nvSpPr>
        <p:spPr>
          <a:xfrm>
            <a:off x="501648" y="2760684"/>
            <a:ext cx="4134465" cy="523220"/>
          </a:xfrm>
          <a:prstGeom prst="rect">
            <a:avLst/>
          </a:prstGeom>
          <a:noFill/>
        </p:spPr>
        <p:txBody>
          <a:bodyPr wrap="none" rtlCol="0">
            <a:spAutoFit/>
          </a:bodyPr>
          <a:lstStyle/>
          <a:p>
            <a:r>
              <a:rPr lang="zh-CN" altLang="en-US" sz="2800" dirty="0"/>
              <a:t>推论：冲激函数取样性质</a:t>
            </a:r>
          </a:p>
        </p:txBody>
      </p:sp>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353060"/>
            <a:ext cx="8139430" cy="6152515"/>
          </a:xfrm>
        </p:spPr>
        <p:txBody>
          <a:bodyPr/>
          <a:lstStyle/>
          <a:p>
            <a:pPr marL="0" indent="0">
              <a:buNone/>
            </a:pPr>
            <a:r>
              <a:rPr lang="en-US" altLang="zh-CN" sz="3200" dirty="0">
                <a:solidFill>
                  <a:schemeClr val="tx1"/>
                </a:solidFill>
              </a:rPr>
              <a:t>      </a:t>
            </a:r>
            <a:r>
              <a:rPr lang="zh-CN" altLang="en-US" sz="3200" dirty="0">
                <a:solidFill>
                  <a:schemeClr val="tx1"/>
                </a:solidFill>
              </a:rPr>
              <a:t>如果将 </a:t>
            </a:r>
            <a:r>
              <a:rPr lang="zh-CN" altLang="en-US" sz="3200" dirty="0">
                <a:solidFill>
                  <a:srgbClr val="0A2B77"/>
                </a:solidFill>
              </a:rPr>
              <a:t>     与      的乘积</a:t>
            </a:r>
            <a:r>
              <a:rPr lang="zh-CN" altLang="en-US" sz="3200" dirty="0">
                <a:solidFill>
                  <a:schemeClr val="tx1"/>
                </a:solidFill>
              </a:rPr>
              <a:t>看作是广义函数，由广义函数定义有： </a:t>
            </a:r>
          </a:p>
          <a:p>
            <a:pPr marL="0" indent="0">
              <a:buNone/>
            </a:pPr>
            <a:endParaRPr lang="zh-CN" altLang="en-US" sz="3200" dirty="0">
              <a:solidFill>
                <a:schemeClr val="tx1"/>
              </a:solidFill>
            </a:endParaRPr>
          </a:p>
          <a:p>
            <a:pPr marL="0" indent="0">
              <a:buNone/>
            </a:pPr>
            <a:endParaRPr lang="zh-CN" altLang="en-US" sz="3200" dirty="0">
              <a:solidFill>
                <a:schemeClr val="tx1"/>
              </a:solidFill>
            </a:endParaRPr>
          </a:p>
          <a:p>
            <a:pPr marL="0" indent="0">
              <a:buNone/>
            </a:pPr>
            <a:endParaRPr lang="zh-CN" altLang="en-US" sz="1400" dirty="0">
              <a:solidFill>
                <a:schemeClr val="tx1"/>
              </a:solidFill>
            </a:endParaRPr>
          </a:p>
          <a:p>
            <a:pPr marL="0" indent="0">
              <a:buNone/>
            </a:pPr>
            <a:r>
              <a:rPr lang="zh-CN" altLang="en-US" sz="3200" dirty="0"/>
              <a:t>      </a:t>
            </a:r>
            <a:r>
              <a:rPr lang="zh-CN" altLang="en-US" sz="3200" dirty="0">
                <a:solidFill>
                  <a:schemeClr val="tx1"/>
                </a:solidFill>
              </a:rPr>
              <a:t>另一方面 </a:t>
            </a:r>
          </a:p>
          <a:p>
            <a:pPr marL="0" indent="0">
              <a:buNone/>
            </a:pPr>
            <a:r>
              <a:rPr lang="zh-CN" altLang="en-US" sz="3200" dirty="0">
                <a:solidFill>
                  <a:schemeClr val="tx1"/>
                </a:solidFill>
              </a:rPr>
              <a:t>                        </a:t>
            </a:r>
            <a:r>
              <a:rPr lang="en-US" altLang="zh-CN" sz="3200" dirty="0">
                <a:solidFill>
                  <a:schemeClr val="tx1"/>
                </a:solidFill>
              </a:rPr>
              <a:t>,</a:t>
            </a:r>
            <a:r>
              <a:rPr lang="zh-CN" altLang="en-US" sz="3200" dirty="0">
                <a:solidFill>
                  <a:schemeClr val="tx1"/>
                </a:solidFill>
              </a:rPr>
              <a:t>比较二式，按广义函数相等的原理，得：</a:t>
            </a:r>
            <a:r>
              <a:rPr lang="zh-CN" altLang="en-US" sz="3200" dirty="0"/>
              <a:t> </a:t>
            </a:r>
          </a:p>
        </p:txBody>
      </p:sp>
      <p:graphicFrame>
        <p:nvGraphicFramePr>
          <p:cNvPr id="2" name="对象 -2147482254"/>
          <p:cNvGraphicFramePr>
            <a:graphicFrameLocks noChangeAspect="1"/>
          </p:cNvGraphicFramePr>
          <p:nvPr/>
        </p:nvGraphicFramePr>
        <p:xfrm>
          <a:off x="2658745" y="480060"/>
          <a:ext cx="821690" cy="548640"/>
        </p:xfrm>
        <a:graphic>
          <a:graphicData uri="http://schemas.openxmlformats.org/presentationml/2006/ole">
            <mc:AlternateContent xmlns:mc="http://schemas.openxmlformats.org/markup-compatibility/2006">
              <mc:Choice xmlns:v="urn:schemas-microsoft-com:vml" Requires="v">
                <p:oleObj spid="_x0000_s54424" r:id="rId4" imgW="304800" imgH="203200" progId="Equation.DSMT4">
                  <p:embed/>
                </p:oleObj>
              </mc:Choice>
              <mc:Fallback>
                <p:oleObj r:id="rId4" imgW="304800" imgH="203200" progId="Equation.DSMT4">
                  <p:embed/>
                  <p:pic>
                    <p:nvPicPr>
                      <p:cNvPr id="0" name="图片 3075"/>
                      <p:cNvPicPr/>
                      <p:nvPr/>
                    </p:nvPicPr>
                    <p:blipFill>
                      <a:blip r:embed="rId5"/>
                      <a:stretch>
                        <a:fillRect/>
                      </a:stretch>
                    </p:blipFill>
                    <p:spPr>
                      <a:xfrm>
                        <a:off x="2658745" y="480060"/>
                        <a:ext cx="821690" cy="548640"/>
                      </a:xfrm>
                      <a:prstGeom prst="rect">
                        <a:avLst/>
                      </a:prstGeom>
                      <a:noFill/>
                      <a:ln w="38100">
                        <a:noFill/>
                        <a:miter/>
                      </a:ln>
                    </p:spPr>
                  </p:pic>
                </p:oleObj>
              </mc:Fallback>
            </mc:AlternateContent>
          </a:graphicData>
        </a:graphic>
      </p:graphicFrame>
      <p:graphicFrame>
        <p:nvGraphicFramePr>
          <p:cNvPr id="4" name="对象 -2147482253"/>
          <p:cNvGraphicFramePr>
            <a:graphicFrameLocks noChangeAspect="1"/>
          </p:cNvGraphicFramePr>
          <p:nvPr/>
        </p:nvGraphicFramePr>
        <p:xfrm>
          <a:off x="3887470" y="431800"/>
          <a:ext cx="862330" cy="596900"/>
        </p:xfrm>
        <a:graphic>
          <a:graphicData uri="http://schemas.openxmlformats.org/presentationml/2006/ole">
            <mc:AlternateContent xmlns:mc="http://schemas.openxmlformats.org/markup-compatibility/2006">
              <mc:Choice xmlns:v="urn:schemas-microsoft-com:vml" Requires="v">
                <p:oleObj spid="_x0000_s54425" r:id="rId6" imgW="330200" imgH="228600" progId="Equation.DSMT4">
                  <p:embed/>
                </p:oleObj>
              </mc:Choice>
              <mc:Fallback>
                <p:oleObj r:id="rId6" imgW="330200" imgH="228600" progId="Equation.DSMT4">
                  <p:embed/>
                  <p:pic>
                    <p:nvPicPr>
                      <p:cNvPr id="0" name="图片 3"/>
                      <p:cNvPicPr/>
                      <p:nvPr/>
                    </p:nvPicPr>
                    <p:blipFill>
                      <a:blip r:embed="rId7"/>
                      <a:stretch>
                        <a:fillRect/>
                      </a:stretch>
                    </p:blipFill>
                    <p:spPr>
                      <a:xfrm>
                        <a:off x="3887470" y="431800"/>
                        <a:ext cx="862330" cy="596900"/>
                      </a:xfrm>
                      <a:prstGeom prst="rect">
                        <a:avLst/>
                      </a:prstGeom>
                      <a:noFill/>
                      <a:ln w="38100">
                        <a:noFill/>
                        <a:miter/>
                      </a:ln>
                    </p:spPr>
                  </p:pic>
                </p:oleObj>
              </mc:Fallback>
            </mc:AlternateContent>
          </a:graphicData>
        </a:graphic>
      </p:graphicFrame>
      <p:graphicFrame>
        <p:nvGraphicFramePr>
          <p:cNvPr id="6" name="对象 -2147482252"/>
          <p:cNvGraphicFramePr>
            <a:graphicFrameLocks noChangeAspect="1"/>
          </p:cNvGraphicFramePr>
          <p:nvPr/>
        </p:nvGraphicFramePr>
        <p:xfrm>
          <a:off x="502285" y="1558925"/>
          <a:ext cx="8355965" cy="2060575"/>
        </p:xfrm>
        <a:graphic>
          <a:graphicData uri="http://schemas.openxmlformats.org/presentationml/2006/ole">
            <mc:AlternateContent xmlns:mc="http://schemas.openxmlformats.org/markup-compatibility/2006">
              <mc:Choice xmlns:v="urn:schemas-microsoft-com:vml" Requires="v">
                <p:oleObj spid="_x0000_s54426" r:id="rId8" imgW="3708400" imgH="914400" progId="Equation.DSMT4">
                  <p:embed/>
                </p:oleObj>
              </mc:Choice>
              <mc:Fallback>
                <p:oleObj r:id="rId8" imgW="3708400" imgH="914400" progId="Equation.DSMT4">
                  <p:embed/>
                  <p:pic>
                    <p:nvPicPr>
                      <p:cNvPr id="0" name="图片 4"/>
                      <p:cNvPicPr/>
                      <p:nvPr/>
                    </p:nvPicPr>
                    <p:blipFill>
                      <a:blip r:embed="rId9"/>
                      <a:stretch>
                        <a:fillRect/>
                      </a:stretch>
                    </p:blipFill>
                    <p:spPr>
                      <a:xfrm>
                        <a:off x="502285" y="1558925"/>
                        <a:ext cx="8355965" cy="2060575"/>
                      </a:xfrm>
                      <a:prstGeom prst="rect">
                        <a:avLst/>
                      </a:prstGeom>
                      <a:noFill/>
                      <a:ln w="38100">
                        <a:noFill/>
                        <a:miter/>
                      </a:ln>
                    </p:spPr>
                  </p:pic>
                </p:oleObj>
              </mc:Fallback>
            </mc:AlternateContent>
          </a:graphicData>
        </a:graphic>
      </p:graphicFrame>
      <p:graphicFrame>
        <p:nvGraphicFramePr>
          <p:cNvPr id="8" name="对象 -2147482251"/>
          <p:cNvGraphicFramePr>
            <a:graphicFrameLocks noChangeAspect="1"/>
          </p:cNvGraphicFramePr>
          <p:nvPr/>
        </p:nvGraphicFramePr>
        <p:xfrm>
          <a:off x="3258367" y="3619500"/>
          <a:ext cx="4847590" cy="737235"/>
        </p:xfrm>
        <a:graphic>
          <a:graphicData uri="http://schemas.openxmlformats.org/presentationml/2006/ole">
            <mc:AlternateContent xmlns:mc="http://schemas.openxmlformats.org/markup-compatibility/2006">
              <mc:Choice xmlns:v="urn:schemas-microsoft-com:vml" Requires="v">
                <p:oleObj spid="_x0000_s54427" r:id="rId10" imgW="3618230" imgH="330200" progId="Equation.DSMT4">
                  <p:embed/>
                </p:oleObj>
              </mc:Choice>
              <mc:Fallback>
                <p:oleObj r:id="rId10" imgW="3618230" imgH="330200" progId="Equation.DSMT4">
                  <p:embed/>
                  <p:pic>
                    <p:nvPicPr>
                      <p:cNvPr id="0" name="图片 5"/>
                      <p:cNvPicPr/>
                      <p:nvPr/>
                    </p:nvPicPr>
                    <p:blipFill>
                      <a:blip r:embed="rId11"/>
                      <a:srcRect r="40008"/>
                      <a:stretch>
                        <a:fillRect/>
                      </a:stretch>
                    </p:blipFill>
                    <p:spPr>
                      <a:xfrm>
                        <a:off x="3258367" y="3619500"/>
                        <a:ext cx="4847590" cy="737235"/>
                      </a:xfrm>
                      <a:prstGeom prst="rect">
                        <a:avLst/>
                      </a:prstGeom>
                      <a:noFill/>
                      <a:ln w="38100">
                        <a:noFill/>
                        <a:miter/>
                      </a:ln>
                    </p:spPr>
                  </p:pic>
                </p:oleObj>
              </mc:Fallback>
            </mc:AlternateContent>
          </a:graphicData>
        </a:graphic>
      </p:graphicFrame>
      <p:graphicFrame>
        <p:nvGraphicFramePr>
          <p:cNvPr id="10" name="对象 9"/>
          <p:cNvGraphicFramePr>
            <a:graphicFrameLocks noChangeAspect="1"/>
          </p:cNvGraphicFramePr>
          <p:nvPr/>
        </p:nvGraphicFramePr>
        <p:xfrm>
          <a:off x="502285" y="4399915"/>
          <a:ext cx="3260725" cy="737235"/>
        </p:xfrm>
        <a:graphic>
          <a:graphicData uri="http://schemas.openxmlformats.org/presentationml/2006/ole">
            <mc:AlternateContent xmlns:mc="http://schemas.openxmlformats.org/markup-compatibility/2006">
              <mc:Choice xmlns:v="urn:schemas-microsoft-com:vml" Requires="v">
                <p:oleObj spid="_x0000_s54428" r:id="rId12" imgW="3618230" imgH="330200" progId="Equation.DSMT4">
                  <p:embed/>
                </p:oleObj>
              </mc:Choice>
              <mc:Fallback>
                <p:oleObj r:id="rId12" imgW="3618230" imgH="330200" progId="Equation.DSMT4">
                  <p:embed/>
                  <p:pic>
                    <p:nvPicPr>
                      <p:cNvPr id="0" name="图片 7"/>
                      <p:cNvPicPr/>
                      <p:nvPr/>
                    </p:nvPicPr>
                    <p:blipFill>
                      <a:blip r:embed="rId11"/>
                      <a:srcRect l="59650"/>
                      <a:stretch>
                        <a:fillRect/>
                      </a:stretch>
                    </p:blipFill>
                    <p:spPr>
                      <a:xfrm>
                        <a:off x="502285" y="4399915"/>
                        <a:ext cx="3260725" cy="737235"/>
                      </a:xfrm>
                      <a:prstGeom prst="rect">
                        <a:avLst/>
                      </a:prstGeom>
                      <a:noFill/>
                      <a:ln w="38100">
                        <a:noFill/>
                        <a:miter/>
                      </a:ln>
                    </p:spPr>
                  </p:pic>
                </p:oleObj>
              </mc:Fallback>
            </mc:AlternateContent>
          </a:graphicData>
        </a:graphic>
      </p:graphicFrame>
      <p:graphicFrame>
        <p:nvGraphicFramePr>
          <p:cNvPr id="12" name="对象 -2147482250"/>
          <p:cNvGraphicFramePr>
            <a:graphicFrameLocks noChangeAspect="1"/>
          </p:cNvGraphicFramePr>
          <p:nvPr/>
        </p:nvGraphicFramePr>
        <p:xfrm>
          <a:off x="1500822" y="5855516"/>
          <a:ext cx="6358890" cy="719455"/>
        </p:xfrm>
        <a:graphic>
          <a:graphicData uri="http://schemas.openxmlformats.org/presentationml/2006/ole">
            <mc:AlternateContent xmlns:mc="http://schemas.openxmlformats.org/markup-compatibility/2006">
              <mc:Choice xmlns:v="urn:schemas-microsoft-com:vml" Requires="v">
                <p:oleObj spid="_x0000_s54429" r:id="rId13" imgW="2019300" imgH="228600" progId="Equation.DSMT4">
                  <p:embed/>
                </p:oleObj>
              </mc:Choice>
              <mc:Fallback>
                <p:oleObj r:id="rId13" imgW="2019300" imgH="228600" progId="Equation.DSMT4">
                  <p:embed/>
                  <p:pic>
                    <p:nvPicPr>
                      <p:cNvPr id="0" name="图片 8"/>
                      <p:cNvPicPr/>
                      <p:nvPr/>
                    </p:nvPicPr>
                    <p:blipFill>
                      <a:blip r:embed="rId14"/>
                      <a:stretch>
                        <a:fillRect/>
                      </a:stretch>
                    </p:blipFill>
                    <p:spPr>
                      <a:xfrm>
                        <a:off x="1500822" y="5855516"/>
                        <a:ext cx="6358890" cy="719455"/>
                      </a:xfrm>
                      <a:prstGeom prst="rect">
                        <a:avLst/>
                      </a:prstGeom>
                      <a:noFill/>
                      <a:ln w="38100">
                        <a:solidFill>
                          <a:srgbClr val="C00000"/>
                        </a:solid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359610"/>
            <a:ext cx="8139178" cy="648000"/>
          </a:xfrm>
        </p:spPr>
        <p:txBody>
          <a:bodyPr/>
          <a:lstStyle/>
          <a:p>
            <a:r>
              <a:rPr lang="zh-CN" altLang="en-US" sz="3200"/>
              <a:t>2）移位</a:t>
            </a:r>
          </a:p>
        </p:txBody>
      </p:sp>
      <p:sp>
        <p:nvSpPr>
          <p:cNvPr id="3" name="内容占位符 2"/>
          <p:cNvSpPr>
            <a:spLocks noGrp="1"/>
          </p:cNvSpPr>
          <p:nvPr>
            <p:ph idx="1"/>
          </p:nvPr>
        </p:nvSpPr>
        <p:spPr>
          <a:xfrm>
            <a:off x="502285" y="1094740"/>
            <a:ext cx="8139430" cy="5156200"/>
          </a:xfrm>
        </p:spPr>
        <p:txBody>
          <a:bodyPr/>
          <a:lstStyle/>
          <a:p>
            <a:pPr marL="0" indent="0">
              <a:buNone/>
            </a:pPr>
            <a:r>
              <a:rPr lang="en-US" altLang="zh-CN" sz="3200">
                <a:solidFill>
                  <a:schemeClr val="tx1"/>
                </a:solidFill>
              </a:rPr>
              <a:t>      </a:t>
            </a:r>
            <a:r>
              <a:rPr lang="zh-CN" altLang="en-US" sz="3200">
                <a:solidFill>
                  <a:schemeClr val="tx1"/>
                </a:solidFill>
              </a:rPr>
              <a:t>表示在        处的冲激，在      处的冲激函数可表示为         ，式中   为常数。按冲激函数的定义令          有</a:t>
            </a:r>
          </a:p>
        </p:txBody>
      </p:sp>
      <p:graphicFrame>
        <p:nvGraphicFramePr>
          <p:cNvPr id="4" name="对象 -2147482246"/>
          <p:cNvGraphicFramePr>
            <a:graphicFrameLocks noChangeAspect="1"/>
          </p:cNvGraphicFramePr>
          <p:nvPr/>
        </p:nvGraphicFramePr>
        <p:xfrm>
          <a:off x="635635" y="1234440"/>
          <a:ext cx="746125" cy="520065"/>
        </p:xfrm>
        <a:graphic>
          <a:graphicData uri="http://schemas.openxmlformats.org/presentationml/2006/ole">
            <mc:AlternateContent xmlns:mc="http://schemas.openxmlformats.org/markup-compatibility/2006">
              <mc:Choice xmlns:v="urn:schemas-microsoft-com:vml" Requires="v">
                <p:oleObj spid="_x0000_s55548" r:id="rId4" imgW="292100" imgH="203200" progId="Equation.DSMT4">
                  <p:embed/>
                </p:oleObj>
              </mc:Choice>
              <mc:Fallback>
                <p:oleObj r:id="rId4" imgW="292100" imgH="203200" progId="Equation.DSMT4">
                  <p:embed/>
                  <p:pic>
                    <p:nvPicPr>
                      <p:cNvPr id="0" name="图片 3075"/>
                      <p:cNvPicPr/>
                      <p:nvPr/>
                    </p:nvPicPr>
                    <p:blipFill>
                      <a:blip r:embed="rId5"/>
                      <a:stretch>
                        <a:fillRect/>
                      </a:stretch>
                    </p:blipFill>
                    <p:spPr>
                      <a:xfrm>
                        <a:off x="635635" y="1234440"/>
                        <a:ext cx="746125" cy="520065"/>
                      </a:xfrm>
                      <a:prstGeom prst="rect">
                        <a:avLst/>
                      </a:prstGeom>
                      <a:noFill/>
                      <a:ln w="38100">
                        <a:noFill/>
                        <a:miter/>
                      </a:ln>
                    </p:spPr>
                  </p:pic>
                </p:oleObj>
              </mc:Fallback>
            </mc:AlternateContent>
          </a:graphicData>
        </a:graphic>
      </p:graphicFrame>
      <p:graphicFrame>
        <p:nvGraphicFramePr>
          <p:cNvPr id="5" name="对象 -2147482245"/>
          <p:cNvGraphicFramePr>
            <a:graphicFrameLocks noChangeAspect="1"/>
          </p:cNvGraphicFramePr>
          <p:nvPr/>
        </p:nvGraphicFramePr>
        <p:xfrm>
          <a:off x="2710815" y="1234440"/>
          <a:ext cx="929640" cy="520065"/>
        </p:xfrm>
        <a:graphic>
          <a:graphicData uri="http://schemas.openxmlformats.org/presentationml/2006/ole">
            <mc:AlternateContent xmlns:mc="http://schemas.openxmlformats.org/markup-compatibility/2006">
              <mc:Choice xmlns:v="urn:schemas-microsoft-com:vml" Requires="v">
                <p:oleObj spid="_x0000_s55549" r:id="rId6" imgW="316865" imgH="177800" progId="Equation.DSMT4">
                  <p:embed/>
                </p:oleObj>
              </mc:Choice>
              <mc:Fallback>
                <p:oleObj r:id="rId6" imgW="316865" imgH="177800" progId="Equation.DSMT4">
                  <p:embed/>
                  <p:pic>
                    <p:nvPicPr>
                      <p:cNvPr id="0" name="图片 3"/>
                      <p:cNvPicPr/>
                      <p:nvPr/>
                    </p:nvPicPr>
                    <p:blipFill>
                      <a:blip r:embed="rId7"/>
                      <a:stretch>
                        <a:fillRect/>
                      </a:stretch>
                    </p:blipFill>
                    <p:spPr>
                      <a:xfrm>
                        <a:off x="2710815" y="1234440"/>
                        <a:ext cx="929640" cy="520065"/>
                      </a:xfrm>
                      <a:prstGeom prst="rect">
                        <a:avLst/>
                      </a:prstGeom>
                      <a:noFill/>
                      <a:ln w="38100">
                        <a:noFill/>
                        <a:miter/>
                      </a:ln>
                    </p:spPr>
                  </p:pic>
                </p:oleObj>
              </mc:Fallback>
            </mc:AlternateContent>
          </a:graphicData>
        </a:graphic>
      </p:graphicFrame>
      <p:graphicFrame>
        <p:nvGraphicFramePr>
          <p:cNvPr id="7" name="对象 -2147482244"/>
          <p:cNvGraphicFramePr>
            <a:graphicFrameLocks noChangeAspect="1"/>
          </p:cNvGraphicFramePr>
          <p:nvPr/>
        </p:nvGraphicFramePr>
        <p:xfrm>
          <a:off x="6340475" y="1234440"/>
          <a:ext cx="751840" cy="520700"/>
        </p:xfrm>
        <a:graphic>
          <a:graphicData uri="http://schemas.openxmlformats.org/presentationml/2006/ole">
            <mc:AlternateContent xmlns:mc="http://schemas.openxmlformats.org/markup-compatibility/2006">
              <mc:Choice xmlns:v="urn:schemas-microsoft-com:vml" Requires="v">
                <p:oleObj spid="_x0000_s55550" r:id="rId8" imgW="330200" imgH="228600" progId="Equation.DSMT4">
                  <p:embed/>
                </p:oleObj>
              </mc:Choice>
              <mc:Fallback>
                <p:oleObj r:id="rId8" imgW="330200" imgH="228600" progId="Equation.DSMT4">
                  <p:embed/>
                  <p:pic>
                    <p:nvPicPr>
                      <p:cNvPr id="0" name="图片 4"/>
                      <p:cNvPicPr/>
                      <p:nvPr/>
                    </p:nvPicPr>
                    <p:blipFill>
                      <a:blip r:embed="rId9"/>
                      <a:stretch>
                        <a:fillRect/>
                      </a:stretch>
                    </p:blipFill>
                    <p:spPr>
                      <a:xfrm>
                        <a:off x="6340475" y="1234440"/>
                        <a:ext cx="751840" cy="520700"/>
                      </a:xfrm>
                      <a:prstGeom prst="rect">
                        <a:avLst/>
                      </a:prstGeom>
                      <a:noFill/>
                      <a:ln w="38100">
                        <a:noFill/>
                        <a:miter/>
                      </a:ln>
                    </p:spPr>
                  </p:pic>
                </p:oleObj>
              </mc:Fallback>
            </mc:AlternateContent>
          </a:graphicData>
        </a:graphic>
      </p:graphicFrame>
      <p:graphicFrame>
        <p:nvGraphicFramePr>
          <p:cNvPr id="9" name="对象 -2147482243"/>
          <p:cNvGraphicFramePr>
            <a:graphicFrameLocks noChangeAspect="1"/>
          </p:cNvGraphicFramePr>
          <p:nvPr/>
        </p:nvGraphicFramePr>
        <p:xfrm>
          <a:off x="3542665" y="1854835"/>
          <a:ext cx="1280795" cy="562610"/>
        </p:xfrm>
        <a:graphic>
          <a:graphicData uri="http://schemas.openxmlformats.org/presentationml/2006/ole">
            <mc:AlternateContent xmlns:mc="http://schemas.openxmlformats.org/markup-compatibility/2006">
              <mc:Choice xmlns:v="urn:schemas-microsoft-com:vml" Requires="v">
                <p:oleObj spid="_x0000_s55551" r:id="rId10" imgW="520700" imgH="228600" progId="Equation.DSMT4">
                  <p:embed/>
                </p:oleObj>
              </mc:Choice>
              <mc:Fallback>
                <p:oleObj r:id="rId10" imgW="520700" imgH="228600" progId="Equation.DSMT4">
                  <p:embed/>
                  <p:pic>
                    <p:nvPicPr>
                      <p:cNvPr id="0" name="图片 5"/>
                      <p:cNvPicPr/>
                      <p:nvPr/>
                    </p:nvPicPr>
                    <p:blipFill>
                      <a:blip r:embed="rId11"/>
                      <a:stretch>
                        <a:fillRect/>
                      </a:stretch>
                    </p:blipFill>
                    <p:spPr>
                      <a:xfrm>
                        <a:off x="3542665" y="1854835"/>
                        <a:ext cx="1280795" cy="562610"/>
                      </a:xfrm>
                      <a:prstGeom prst="rect">
                        <a:avLst/>
                      </a:prstGeom>
                      <a:noFill/>
                      <a:ln w="38100">
                        <a:noFill/>
                        <a:miter/>
                      </a:ln>
                    </p:spPr>
                  </p:pic>
                </p:oleObj>
              </mc:Fallback>
            </mc:AlternateContent>
          </a:graphicData>
        </a:graphic>
      </p:graphicFrame>
      <p:graphicFrame>
        <p:nvGraphicFramePr>
          <p:cNvPr id="11" name="对象 -2147482242"/>
          <p:cNvGraphicFramePr>
            <a:graphicFrameLocks noChangeAspect="1"/>
          </p:cNvGraphicFramePr>
          <p:nvPr/>
        </p:nvGraphicFramePr>
        <p:xfrm>
          <a:off x="6046470" y="1765300"/>
          <a:ext cx="441960" cy="722630"/>
        </p:xfrm>
        <a:graphic>
          <a:graphicData uri="http://schemas.openxmlformats.org/presentationml/2006/ole">
            <mc:AlternateContent xmlns:mc="http://schemas.openxmlformats.org/markup-compatibility/2006">
              <mc:Choice xmlns:v="urn:schemas-microsoft-com:vml" Requires="v">
                <p:oleObj spid="_x0000_s55552" r:id="rId12" imgW="139700" imgH="228600" progId="Equation.DSMT4">
                  <p:embed/>
                </p:oleObj>
              </mc:Choice>
              <mc:Fallback>
                <p:oleObj r:id="rId12" imgW="139700" imgH="228600" progId="Equation.DSMT4">
                  <p:embed/>
                  <p:pic>
                    <p:nvPicPr>
                      <p:cNvPr id="0" name="图片 6"/>
                      <p:cNvPicPr/>
                      <p:nvPr/>
                    </p:nvPicPr>
                    <p:blipFill>
                      <a:blip r:embed="rId13"/>
                      <a:stretch>
                        <a:fillRect/>
                      </a:stretch>
                    </p:blipFill>
                    <p:spPr>
                      <a:xfrm>
                        <a:off x="6046470" y="1765300"/>
                        <a:ext cx="441960" cy="722630"/>
                      </a:xfrm>
                      <a:prstGeom prst="rect">
                        <a:avLst/>
                      </a:prstGeom>
                      <a:noFill/>
                      <a:ln w="38100">
                        <a:noFill/>
                        <a:miter/>
                      </a:ln>
                    </p:spPr>
                  </p:pic>
                </p:oleObj>
              </mc:Fallback>
            </mc:AlternateContent>
          </a:graphicData>
        </a:graphic>
      </p:graphicFrame>
      <p:graphicFrame>
        <p:nvGraphicFramePr>
          <p:cNvPr id="13" name="对象 -2147482241"/>
          <p:cNvGraphicFramePr>
            <a:graphicFrameLocks noChangeAspect="1"/>
          </p:cNvGraphicFramePr>
          <p:nvPr/>
        </p:nvGraphicFramePr>
        <p:xfrm>
          <a:off x="4472940" y="2487930"/>
          <a:ext cx="1336040" cy="560070"/>
        </p:xfrm>
        <a:graphic>
          <a:graphicData uri="http://schemas.openxmlformats.org/presentationml/2006/ole">
            <mc:AlternateContent xmlns:mc="http://schemas.openxmlformats.org/markup-compatibility/2006">
              <mc:Choice xmlns:v="urn:schemas-microsoft-com:vml" Requires="v">
                <p:oleObj spid="_x0000_s55553" r:id="rId14" imgW="546100" imgH="228600" progId="Equation.DSMT4">
                  <p:embed/>
                </p:oleObj>
              </mc:Choice>
              <mc:Fallback>
                <p:oleObj r:id="rId14" imgW="546100" imgH="228600" progId="Equation.DSMT4">
                  <p:embed/>
                  <p:pic>
                    <p:nvPicPr>
                      <p:cNvPr id="0" name="图片 7"/>
                      <p:cNvPicPr/>
                      <p:nvPr/>
                    </p:nvPicPr>
                    <p:blipFill>
                      <a:blip r:embed="rId15"/>
                      <a:stretch>
                        <a:fillRect/>
                      </a:stretch>
                    </p:blipFill>
                    <p:spPr>
                      <a:xfrm>
                        <a:off x="4472940" y="2487930"/>
                        <a:ext cx="1336040" cy="560070"/>
                      </a:xfrm>
                      <a:prstGeom prst="rect">
                        <a:avLst/>
                      </a:prstGeom>
                      <a:noFill/>
                      <a:ln w="38100">
                        <a:noFill/>
                        <a:miter/>
                      </a:ln>
                    </p:spPr>
                  </p:pic>
                </p:oleObj>
              </mc:Fallback>
            </mc:AlternateContent>
          </a:graphicData>
        </a:graphic>
      </p:graphicFrame>
      <p:graphicFrame>
        <p:nvGraphicFramePr>
          <p:cNvPr id="15" name="对象 -2147482240"/>
          <p:cNvGraphicFramePr>
            <a:graphicFrameLocks noChangeAspect="1"/>
          </p:cNvGraphicFramePr>
          <p:nvPr/>
        </p:nvGraphicFramePr>
        <p:xfrm>
          <a:off x="910590" y="3063557"/>
          <a:ext cx="7029450" cy="819785"/>
        </p:xfrm>
        <a:graphic>
          <a:graphicData uri="http://schemas.openxmlformats.org/presentationml/2006/ole">
            <mc:AlternateContent xmlns:mc="http://schemas.openxmlformats.org/markup-compatibility/2006">
              <mc:Choice xmlns:v="urn:schemas-microsoft-com:vml" Requires="v">
                <p:oleObj spid="_x0000_s55554" r:id="rId16" imgW="2830830" imgH="330200" progId="Equation.DSMT4">
                  <p:embed/>
                </p:oleObj>
              </mc:Choice>
              <mc:Fallback>
                <p:oleObj r:id="rId16" imgW="2830830" imgH="330200" progId="Equation.DSMT4">
                  <p:embed/>
                  <p:pic>
                    <p:nvPicPr>
                      <p:cNvPr id="0" name="图片 8"/>
                      <p:cNvPicPr/>
                      <p:nvPr/>
                    </p:nvPicPr>
                    <p:blipFill>
                      <a:blip r:embed="rId17"/>
                      <a:stretch>
                        <a:fillRect/>
                      </a:stretch>
                    </p:blipFill>
                    <p:spPr>
                      <a:xfrm>
                        <a:off x="910590" y="3063557"/>
                        <a:ext cx="7029450" cy="819785"/>
                      </a:xfrm>
                      <a:prstGeom prst="rect">
                        <a:avLst/>
                      </a:prstGeom>
                      <a:noFill/>
                      <a:ln w="38100">
                        <a:solidFill>
                          <a:srgbClr val="C00000"/>
                        </a:solidFill>
                        <a:miter/>
                      </a:ln>
                    </p:spPr>
                  </p:pic>
                </p:oleObj>
              </mc:Fallback>
            </mc:AlternateContent>
          </a:graphicData>
        </a:graphic>
      </p:graphicFrame>
      <p:sp>
        <p:nvSpPr>
          <p:cNvPr id="17" name="文本框 16"/>
          <p:cNvSpPr txBox="1"/>
          <p:nvPr/>
        </p:nvSpPr>
        <p:spPr>
          <a:xfrm>
            <a:off x="502285" y="3970472"/>
            <a:ext cx="8140065" cy="1370965"/>
          </a:xfrm>
          <a:prstGeom prst="rect">
            <a:avLst/>
          </a:prstGeom>
          <a:noFill/>
        </p:spPr>
        <p:txBody>
          <a:bodyPr wrap="square" rtlCol="0">
            <a:spAutoFit/>
          </a:bodyPr>
          <a:lstStyle/>
          <a:p>
            <a:pPr>
              <a:lnSpc>
                <a:spcPct val="130000"/>
              </a:lnSpc>
            </a:pPr>
            <a:r>
              <a:rPr lang="zh-CN" altLang="en-US" sz="3200"/>
              <a:t>即冲激函数            给检验函数的赋值为       。</a:t>
            </a:r>
          </a:p>
          <a:p>
            <a:pPr>
              <a:lnSpc>
                <a:spcPct val="130000"/>
              </a:lnSpc>
            </a:pPr>
            <a:r>
              <a:rPr lang="zh-CN" altLang="en-US" sz="3200"/>
              <a:t>由前所学可得</a:t>
            </a:r>
            <a:r>
              <a:rPr lang="en-US" altLang="zh-CN" sz="3200"/>
              <a:t>:</a:t>
            </a:r>
          </a:p>
        </p:txBody>
      </p:sp>
      <p:graphicFrame>
        <p:nvGraphicFramePr>
          <p:cNvPr id="18" name="对象 -2147482239"/>
          <p:cNvGraphicFramePr>
            <a:graphicFrameLocks noChangeAspect="1"/>
          </p:cNvGraphicFramePr>
          <p:nvPr/>
        </p:nvGraphicFramePr>
        <p:xfrm>
          <a:off x="2626360" y="4196715"/>
          <a:ext cx="1330325" cy="584200"/>
        </p:xfrm>
        <a:graphic>
          <a:graphicData uri="http://schemas.openxmlformats.org/presentationml/2006/ole">
            <mc:AlternateContent xmlns:mc="http://schemas.openxmlformats.org/markup-compatibility/2006">
              <mc:Choice xmlns:v="urn:schemas-microsoft-com:vml" Requires="v">
                <p:oleObj spid="_x0000_s55555" r:id="rId18" imgW="520700" imgH="228600" progId="Equation.DSMT4">
                  <p:embed/>
                </p:oleObj>
              </mc:Choice>
              <mc:Fallback>
                <p:oleObj r:id="rId18" imgW="520700" imgH="228600" progId="Equation.DSMT4">
                  <p:embed/>
                  <p:pic>
                    <p:nvPicPr>
                      <p:cNvPr id="0" name="图片 10"/>
                      <p:cNvPicPr/>
                      <p:nvPr/>
                    </p:nvPicPr>
                    <p:blipFill>
                      <a:blip r:embed="rId19"/>
                      <a:stretch>
                        <a:fillRect/>
                      </a:stretch>
                    </p:blipFill>
                    <p:spPr>
                      <a:xfrm>
                        <a:off x="2626360" y="4196715"/>
                        <a:ext cx="1330325" cy="584200"/>
                      </a:xfrm>
                      <a:prstGeom prst="rect">
                        <a:avLst/>
                      </a:prstGeom>
                      <a:noFill/>
                      <a:ln w="38100">
                        <a:noFill/>
                        <a:miter/>
                      </a:ln>
                    </p:spPr>
                  </p:pic>
                </p:oleObj>
              </mc:Fallback>
            </mc:AlternateContent>
          </a:graphicData>
        </a:graphic>
      </p:graphicFrame>
      <p:graphicFrame>
        <p:nvGraphicFramePr>
          <p:cNvPr id="20" name="对象 -2147482238"/>
          <p:cNvGraphicFramePr>
            <a:graphicFrameLocks noChangeAspect="1"/>
          </p:cNvGraphicFramePr>
          <p:nvPr/>
        </p:nvGraphicFramePr>
        <p:xfrm>
          <a:off x="7576185" y="4144010"/>
          <a:ext cx="875665" cy="584200"/>
        </p:xfrm>
        <a:graphic>
          <a:graphicData uri="http://schemas.openxmlformats.org/presentationml/2006/ole">
            <mc:AlternateContent xmlns:mc="http://schemas.openxmlformats.org/markup-compatibility/2006">
              <mc:Choice xmlns:v="urn:schemas-microsoft-com:vml" Requires="v">
                <p:oleObj spid="_x0000_s55556" r:id="rId20" imgW="342900" imgH="228600" progId="Equation.DSMT4">
                  <p:embed/>
                </p:oleObj>
              </mc:Choice>
              <mc:Fallback>
                <p:oleObj r:id="rId20" imgW="342900" imgH="228600" progId="Equation.DSMT4">
                  <p:embed/>
                  <p:pic>
                    <p:nvPicPr>
                      <p:cNvPr id="0" name="图片 11"/>
                      <p:cNvPicPr/>
                      <p:nvPr/>
                    </p:nvPicPr>
                    <p:blipFill>
                      <a:blip r:embed="rId21"/>
                      <a:stretch>
                        <a:fillRect/>
                      </a:stretch>
                    </p:blipFill>
                    <p:spPr>
                      <a:xfrm>
                        <a:off x="7576185" y="4144010"/>
                        <a:ext cx="875665" cy="584200"/>
                      </a:xfrm>
                      <a:prstGeom prst="rect">
                        <a:avLst/>
                      </a:prstGeom>
                      <a:noFill/>
                      <a:ln w="38100">
                        <a:noFill/>
                        <a:miter/>
                      </a:ln>
                    </p:spPr>
                  </p:pic>
                </p:oleObj>
              </mc:Fallback>
            </mc:AlternateContent>
          </a:graphicData>
        </a:graphic>
      </p:graphicFrame>
      <p:graphicFrame>
        <p:nvGraphicFramePr>
          <p:cNvPr id="22" name="对象 -2147482237"/>
          <p:cNvGraphicFramePr>
            <a:graphicFrameLocks noChangeAspect="1"/>
          </p:cNvGraphicFramePr>
          <p:nvPr/>
        </p:nvGraphicFramePr>
        <p:xfrm>
          <a:off x="910590" y="5450840"/>
          <a:ext cx="7323455" cy="800100"/>
        </p:xfrm>
        <a:graphic>
          <a:graphicData uri="http://schemas.openxmlformats.org/presentationml/2006/ole">
            <mc:AlternateContent xmlns:mc="http://schemas.openxmlformats.org/markup-compatibility/2006">
              <mc:Choice xmlns:v="urn:schemas-microsoft-com:vml" Requires="v">
                <p:oleObj spid="_x0000_s55557" r:id="rId22" imgW="3021330" imgH="330200" progId="Equation.DSMT4">
                  <p:embed/>
                </p:oleObj>
              </mc:Choice>
              <mc:Fallback>
                <p:oleObj r:id="rId22" imgW="3021330" imgH="330200" progId="Equation.DSMT4">
                  <p:embed/>
                  <p:pic>
                    <p:nvPicPr>
                      <p:cNvPr id="0" name="图片 17"/>
                      <p:cNvPicPr/>
                      <p:nvPr/>
                    </p:nvPicPr>
                    <p:blipFill>
                      <a:blip r:embed="rId23"/>
                      <a:stretch>
                        <a:fillRect/>
                      </a:stretch>
                    </p:blipFill>
                    <p:spPr>
                      <a:xfrm>
                        <a:off x="910590" y="5450840"/>
                        <a:ext cx="7323455" cy="800100"/>
                      </a:xfrm>
                      <a:prstGeom prst="rect">
                        <a:avLst/>
                      </a:prstGeom>
                      <a:noFill/>
                      <a:ln w="38100">
                        <a:solidFill>
                          <a:srgbClr val="C00000"/>
                        </a:solid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661035"/>
            <a:ext cx="8139430" cy="5676265"/>
          </a:xfrm>
        </p:spPr>
        <p:txBody>
          <a:bodyPr/>
          <a:lstStyle/>
          <a:p>
            <a:pPr marL="0" indent="0">
              <a:buNone/>
            </a:pPr>
            <a:r>
              <a:rPr lang="zh-CN" altLang="en-US" sz="3200" dirty="0">
                <a:solidFill>
                  <a:schemeClr val="tx1"/>
                </a:solidFill>
              </a:rPr>
              <a:t>对于普通函数    （它在       处连续）也有</a:t>
            </a:r>
            <a:r>
              <a:rPr lang="en-US" altLang="zh-CN" sz="3200" dirty="0">
                <a:solidFill>
                  <a:schemeClr val="tx1"/>
                </a:solidFill>
              </a:rPr>
              <a:t>:</a:t>
            </a:r>
          </a:p>
        </p:txBody>
      </p:sp>
      <p:graphicFrame>
        <p:nvGraphicFramePr>
          <p:cNvPr id="2" name="对象 -2147482236"/>
          <p:cNvGraphicFramePr>
            <a:graphicFrameLocks noChangeAspect="1"/>
          </p:cNvGraphicFramePr>
          <p:nvPr/>
        </p:nvGraphicFramePr>
        <p:xfrm>
          <a:off x="3164205" y="787400"/>
          <a:ext cx="780415" cy="520700"/>
        </p:xfrm>
        <a:graphic>
          <a:graphicData uri="http://schemas.openxmlformats.org/presentationml/2006/ole">
            <mc:AlternateContent xmlns:mc="http://schemas.openxmlformats.org/markup-compatibility/2006">
              <mc:Choice xmlns:v="urn:schemas-microsoft-com:vml" Requires="v">
                <p:oleObj spid="_x0000_s56472" r:id="rId4" imgW="304800" imgH="203200" progId="Equation.DSMT4">
                  <p:embed/>
                </p:oleObj>
              </mc:Choice>
              <mc:Fallback>
                <p:oleObj r:id="rId4" imgW="304800" imgH="203200" progId="Equation.DSMT4">
                  <p:embed/>
                  <p:pic>
                    <p:nvPicPr>
                      <p:cNvPr id="0" name="图片 3075"/>
                      <p:cNvPicPr/>
                      <p:nvPr/>
                    </p:nvPicPr>
                    <p:blipFill>
                      <a:blip r:embed="rId5"/>
                      <a:stretch>
                        <a:fillRect/>
                      </a:stretch>
                    </p:blipFill>
                    <p:spPr>
                      <a:xfrm>
                        <a:off x="3164205" y="787400"/>
                        <a:ext cx="780415" cy="520700"/>
                      </a:xfrm>
                      <a:prstGeom prst="rect">
                        <a:avLst/>
                      </a:prstGeom>
                      <a:noFill/>
                      <a:ln w="38100">
                        <a:noFill/>
                        <a:miter/>
                      </a:ln>
                    </p:spPr>
                  </p:pic>
                </p:oleObj>
              </mc:Fallback>
            </mc:AlternateContent>
          </a:graphicData>
        </a:graphic>
      </p:graphicFrame>
      <p:graphicFrame>
        <p:nvGraphicFramePr>
          <p:cNvPr id="4" name="对象 -2147482235"/>
          <p:cNvGraphicFramePr>
            <a:graphicFrameLocks noChangeAspect="1"/>
          </p:cNvGraphicFramePr>
          <p:nvPr/>
        </p:nvGraphicFramePr>
        <p:xfrm>
          <a:off x="4940300" y="709295"/>
          <a:ext cx="977265" cy="676910"/>
        </p:xfrm>
        <a:graphic>
          <a:graphicData uri="http://schemas.openxmlformats.org/presentationml/2006/ole">
            <mc:AlternateContent xmlns:mc="http://schemas.openxmlformats.org/markup-compatibility/2006">
              <mc:Choice xmlns:v="urn:schemas-microsoft-com:vml" Requires="v">
                <p:oleObj spid="_x0000_s56473" r:id="rId6" imgW="330200" imgH="228600" progId="Equation.DSMT4">
                  <p:embed/>
                </p:oleObj>
              </mc:Choice>
              <mc:Fallback>
                <p:oleObj r:id="rId6" imgW="330200" imgH="228600" progId="Equation.DSMT4">
                  <p:embed/>
                  <p:pic>
                    <p:nvPicPr>
                      <p:cNvPr id="0" name="图片 4"/>
                      <p:cNvPicPr/>
                      <p:nvPr/>
                    </p:nvPicPr>
                    <p:blipFill>
                      <a:blip r:embed="rId7"/>
                      <a:stretch>
                        <a:fillRect/>
                      </a:stretch>
                    </p:blipFill>
                    <p:spPr>
                      <a:xfrm>
                        <a:off x="4940300" y="709295"/>
                        <a:ext cx="977265" cy="676910"/>
                      </a:xfrm>
                      <a:prstGeom prst="rect">
                        <a:avLst/>
                      </a:prstGeom>
                      <a:noFill/>
                      <a:ln w="38100">
                        <a:noFill/>
                        <a:miter/>
                      </a:ln>
                    </p:spPr>
                  </p:pic>
                </p:oleObj>
              </mc:Fallback>
            </mc:AlternateContent>
          </a:graphicData>
        </a:graphic>
      </p:graphicFrame>
      <p:graphicFrame>
        <p:nvGraphicFramePr>
          <p:cNvPr id="6" name="对象 -2147482234"/>
          <p:cNvGraphicFramePr>
            <a:graphicFrameLocks noChangeAspect="1"/>
          </p:cNvGraphicFramePr>
          <p:nvPr/>
        </p:nvGraphicFramePr>
        <p:xfrm>
          <a:off x="2071370" y="1657032"/>
          <a:ext cx="5553710" cy="729615"/>
        </p:xfrm>
        <a:graphic>
          <a:graphicData uri="http://schemas.openxmlformats.org/presentationml/2006/ole">
            <mc:AlternateContent xmlns:mc="http://schemas.openxmlformats.org/markup-compatibility/2006">
              <mc:Choice xmlns:v="urn:schemas-microsoft-com:vml" Requires="v">
                <p:oleObj spid="_x0000_s56474" r:id="rId8" imgW="1739900" imgH="228600" progId="Equation.DSMT4">
                  <p:embed/>
                </p:oleObj>
              </mc:Choice>
              <mc:Fallback>
                <p:oleObj r:id="rId8" imgW="1739900" imgH="228600" progId="Equation.DSMT4">
                  <p:embed/>
                  <p:pic>
                    <p:nvPicPr>
                      <p:cNvPr id="0" name="图片 5"/>
                      <p:cNvPicPr/>
                      <p:nvPr/>
                    </p:nvPicPr>
                    <p:blipFill>
                      <a:blip r:embed="rId9"/>
                      <a:stretch>
                        <a:fillRect/>
                      </a:stretch>
                    </p:blipFill>
                    <p:spPr>
                      <a:xfrm>
                        <a:off x="2071370" y="1657032"/>
                        <a:ext cx="5553710" cy="729615"/>
                      </a:xfrm>
                      <a:prstGeom prst="rect">
                        <a:avLst/>
                      </a:prstGeom>
                      <a:noFill/>
                      <a:ln w="38100">
                        <a:noFill/>
                        <a:miter/>
                      </a:ln>
                    </p:spPr>
                  </p:pic>
                </p:oleObj>
              </mc:Fallback>
            </mc:AlternateContent>
          </a:graphicData>
        </a:graphic>
      </p:graphicFrame>
      <p:graphicFrame>
        <p:nvGraphicFramePr>
          <p:cNvPr id="8" name="对象 -2147482233"/>
          <p:cNvGraphicFramePr>
            <a:graphicFrameLocks noChangeAspect="1"/>
          </p:cNvGraphicFramePr>
          <p:nvPr/>
        </p:nvGraphicFramePr>
        <p:xfrm>
          <a:off x="2237105" y="2631758"/>
          <a:ext cx="4669790" cy="979170"/>
        </p:xfrm>
        <a:graphic>
          <a:graphicData uri="http://schemas.openxmlformats.org/presentationml/2006/ole">
            <mc:AlternateContent xmlns:mc="http://schemas.openxmlformats.org/markup-compatibility/2006">
              <mc:Choice xmlns:v="urn:schemas-microsoft-com:vml" Requires="v">
                <p:oleObj spid="_x0000_s56475" r:id="rId10" imgW="1574165" imgH="330200" progId="Equation.DSMT4">
                  <p:embed/>
                </p:oleObj>
              </mc:Choice>
              <mc:Fallback>
                <p:oleObj r:id="rId10" imgW="1574165" imgH="330200" progId="Equation.DSMT4">
                  <p:embed/>
                  <p:pic>
                    <p:nvPicPr>
                      <p:cNvPr id="0" name="图片 6"/>
                      <p:cNvPicPr/>
                      <p:nvPr/>
                    </p:nvPicPr>
                    <p:blipFill>
                      <a:blip r:embed="rId11"/>
                      <a:stretch>
                        <a:fillRect/>
                      </a:stretch>
                    </p:blipFill>
                    <p:spPr>
                      <a:xfrm>
                        <a:off x="2237105" y="2631758"/>
                        <a:ext cx="4669790" cy="979170"/>
                      </a:xfrm>
                      <a:prstGeom prst="rect">
                        <a:avLst/>
                      </a:prstGeom>
                      <a:noFill/>
                      <a:ln w="38100">
                        <a:noFill/>
                        <a:miter/>
                      </a:ln>
                    </p:spPr>
                  </p:pic>
                </p:oleObj>
              </mc:Fallback>
            </mc:AlternateContent>
          </a:graphicData>
        </a:graphic>
      </p:graphicFrame>
      <p:graphicFrame>
        <p:nvGraphicFramePr>
          <p:cNvPr id="10" name="对象 -2147482232"/>
          <p:cNvGraphicFramePr>
            <a:graphicFrameLocks noChangeAspect="1"/>
          </p:cNvGraphicFramePr>
          <p:nvPr/>
        </p:nvGraphicFramePr>
        <p:xfrm>
          <a:off x="502285" y="4241770"/>
          <a:ext cx="8553450" cy="745490"/>
        </p:xfrm>
        <a:graphic>
          <a:graphicData uri="http://schemas.openxmlformats.org/presentationml/2006/ole">
            <mc:AlternateContent xmlns:mc="http://schemas.openxmlformats.org/markup-compatibility/2006">
              <mc:Choice xmlns:v="urn:schemas-microsoft-com:vml" Requires="v">
                <p:oleObj spid="_x0000_s56476" r:id="rId12" imgW="2767330" imgH="241300" progId="Equation.DSMT4">
                  <p:embed/>
                </p:oleObj>
              </mc:Choice>
              <mc:Fallback>
                <p:oleObj r:id="rId12" imgW="2767330" imgH="241300" progId="Equation.DSMT4">
                  <p:embed/>
                  <p:pic>
                    <p:nvPicPr>
                      <p:cNvPr id="0" name="图片 7"/>
                      <p:cNvPicPr/>
                      <p:nvPr/>
                    </p:nvPicPr>
                    <p:blipFill>
                      <a:blip r:embed="rId13"/>
                      <a:stretch>
                        <a:fillRect/>
                      </a:stretch>
                    </p:blipFill>
                    <p:spPr>
                      <a:xfrm>
                        <a:off x="502285" y="4241770"/>
                        <a:ext cx="8553450" cy="745490"/>
                      </a:xfrm>
                      <a:prstGeom prst="rect">
                        <a:avLst/>
                      </a:prstGeom>
                      <a:noFill/>
                      <a:ln w="38100">
                        <a:noFill/>
                        <a:miter/>
                      </a:ln>
                    </p:spPr>
                  </p:pic>
                </p:oleObj>
              </mc:Fallback>
            </mc:AlternateContent>
          </a:graphicData>
        </a:graphic>
      </p:graphicFrame>
      <p:graphicFrame>
        <p:nvGraphicFramePr>
          <p:cNvPr id="12" name="对象 -2147482231"/>
          <p:cNvGraphicFramePr>
            <a:graphicFrameLocks noChangeAspect="1"/>
          </p:cNvGraphicFramePr>
          <p:nvPr/>
        </p:nvGraphicFramePr>
        <p:xfrm>
          <a:off x="2520406" y="5550297"/>
          <a:ext cx="4098290" cy="777875"/>
        </p:xfrm>
        <a:graphic>
          <a:graphicData uri="http://schemas.openxmlformats.org/presentationml/2006/ole">
            <mc:AlternateContent xmlns:mc="http://schemas.openxmlformats.org/markup-compatibility/2006">
              <mc:Choice xmlns:v="urn:schemas-microsoft-com:vml" Requires="v">
                <p:oleObj spid="_x0000_s56477" r:id="rId14" imgW="1739265" imgH="330200" progId="Equation.DSMT4">
                  <p:embed/>
                </p:oleObj>
              </mc:Choice>
              <mc:Fallback>
                <p:oleObj r:id="rId14" imgW="1739265" imgH="330200" progId="Equation.DSMT4">
                  <p:embed/>
                  <p:pic>
                    <p:nvPicPr>
                      <p:cNvPr id="0" name="图片 8"/>
                      <p:cNvPicPr/>
                      <p:nvPr/>
                    </p:nvPicPr>
                    <p:blipFill>
                      <a:blip r:embed="rId15"/>
                      <a:stretch>
                        <a:fillRect/>
                      </a:stretch>
                    </p:blipFill>
                    <p:spPr>
                      <a:xfrm>
                        <a:off x="2520406" y="5550297"/>
                        <a:ext cx="4098290" cy="777875"/>
                      </a:xfrm>
                      <a:prstGeom prst="rect">
                        <a:avLst/>
                      </a:prstGeom>
                      <a:noFill/>
                      <a:ln w="38100">
                        <a:noFill/>
                        <a:miter/>
                      </a:ln>
                    </p:spPr>
                  </p:pic>
                </p:oleObj>
              </mc:Fallback>
            </mc:AlternateContent>
          </a:graphicData>
        </a:graphic>
      </p:graphicFrame>
      <p:sp>
        <p:nvSpPr>
          <p:cNvPr id="5" name="文本框 4"/>
          <p:cNvSpPr txBox="1"/>
          <p:nvPr/>
        </p:nvSpPr>
        <p:spPr>
          <a:xfrm>
            <a:off x="502285" y="3615650"/>
            <a:ext cx="492443" cy="461665"/>
          </a:xfrm>
          <a:prstGeom prst="rect">
            <a:avLst/>
          </a:prstGeom>
          <a:noFill/>
        </p:spPr>
        <p:txBody>
          <a:bodyPr wrap="none" rtlCol="0">
            <a:spAutoFit/>
          </a:bodyPr>
          <a:lstStyle/>
          <a:p>
            <a:r>
              <a:rPr lang="zh-CN" altLang="en-US" sz="2400" dirty="0">
                <a:solidFill>
                  <a:srgbClr val="0A2B77"/>
                </a:solidFill>
              </a:rPr>
              <a:t>和</a:t>
            </a:r>
          </a:p>
        </p:txBody>
      </p:sp>
    </p:spTree>
    <p:custDataLst>
      <p:tags r:id="rId2"/>
    </p:custDataLst>
  </p:cSld>
  <p:clrMapOvr>
    <a:masterClrMapping/>
  </p:clrMapOvr>
  <p:transition>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t>3）尺度变换</a:t>
            </a:r>
          </a:p>
        </p:txBody>
      </p:sp>
      <p:sp>
        <p:nvSpPr>
          <p:cNvPr id="3" name="内容占位符 2"/>
          <p:cNvSpPr>
            <a:spLocks noGrp="1"/>
          </p:cNvSpPr>
          <p:nvPr>
            <p:ph idx="1"/>
          </p:nvPr>
        </p:nvSpPr>
        <p:spPr>
          <a:xfrm>
            <a:off x="502285" y="1296035"/>
            <a:ext cx="8139430" cy="2146300"/>
          </a:xfrm>
        </p:spPr>
        <p:txBody>
          <a:bodyPr/>
          <a:lstStyle/>
          <a:p>
            <a:pPr marL="0" indent="0">
              <a:lnSpc>
                <a:spcPct val="130000"/>
              </a:lnSpc>
              <a:spcAft>
                <a:spcPts val="0"/>
              </a:spcAft>
              <a:buNone/>
            </a:pPr>
            <a:r>
              <a:rPr lang="zh-CN" altLang="en-US" sz="3200">
                <a:solidFill>
                  <a:schemeClr val="tx1"/>
                </a:solidFill>
              </a:rPr>
              <a:t>设有常数          ，现在研究广义函数      ，即研究                。</a:t>
            </a:r>
          </a:p>
          <a:p>
            <a:pPr marL="0" indent="0">
              <a:lnSpc>
                <a:spcPct val="130000"/>
              </a:lnSpc>
              <a:spcAft>
                <a:spcPts val="0"/>
              </a:spcAft>
              <a:buNone/>
            </a:pPr>
            <a:endParaRPr lang="zh-CN" altLang="en-US" sz="500">
              <a:solidFill>
                <a:schemeClr val="tx1"/>
              </a:solidFill>
            </a:endParaRPr>
          </a:p>
          <a:p>
            <a:pPr marL="0" indent="0">
              <a:lnSpc>
                <a:spcPct val="130000"/>
              </a:lnSpc>
              <a:spcAft>
                <a:spcPts val="0"/>
              </a:spcAft>
              <a:buNone/>
            </a:pPr>
            <a:r>
              <a:rPr lang="zh-CN" altLang="en-US" sz="3000">
                <a:solidFill>
                  <a:schemeClr val="tx1"/>
                </a:solidFill>
              </a:rPr>
              <a:t>若       ，则         。令        ，则上式可写为：</a:t>
            </a:r>
          </a:p>
          <a:p>
            <a:pPr marL="0" indent="0">
              <a:lnSpc>
                <a:spcPct val="130000"/>
              </a:lnSpc>
              <a:spcAft>
                <a:spcPts val="0"/>
              </a:spcAft>
              <a:buNone/>
            </a:pPr>
            <a:endParaRPr lang="zh-CN" altLang="en-US" sz="3000">
              <a:solidFill>
                <a:schemeClr val="tx1"/>
              </a:solidFill>
            </a:endParaRPr>
          </a:p>
          <a:p>
            <a:pPr marL="0" indent="0">
              <a:lnSpc>
                <a:spcPct val="130000"/>
              </a:lnSpc>
              <a:spcAft>
                <a:spcPts val="0"/>
              </a:spcAft>
              <a:buNone/>
            </a:pPr>
            <a:endParaRPr lang="zh-CN" altLang="en-US" sz="3000">
              <a:solidFill>
                <a:schemeClr val="tx1"/>
              </a:solidFill>
            </a:endParaRPr>
          </a:p>
          <a:p>
            <a:pPr marL="0" indent="0">
              <a:lnSpc>
                <a:spcPct val="130000"/>
              </a:lnSpc>
              <a:spcAft>
                <a:spcPts val="0"/>
              </a:spcAft>
              <a:buNone/>
            </a:pPr>
            <a:endParaRPr lang="zh-CN" altLang="en-US" sz="300">
              <a:solidFill>
                <a:schemeClr val="tx1"/>
              </a:solidFill>
            </a:endParaRPr>
          </a:p>
          <a:p>
            <a:pPr marL="0" indent="0">
              <a:lnSpc>
                <a:spcPct val="130000"/>
              </a:lnSpc>
              <a:spcAft>
                <a:spcPts val="0"/>
              </a:spcAft>
              <a:buNone/>
            </a:pPr>
            <a:endParaRPr lang="en-US" altLang="zh-CN" sz="3000">
              <a:solidFill>
                <a:schemeClr val="tx1"/>
              </a:solidFill>
            </a:endParaRPr>
          </a:p>
        </p:txBody>
      </p:sp>
      <p:graphicFrame>
        <p:nvGraphicFramePr>
          <p:cNvPr id="4" name="对象 -2147482230"/>
          <p:cNvGraphicFramePr>
            <a:graphicFrameLocks noChangeAspect="1"/>
          </p:cNvGraphicFramePr>
          <p:nvPr/>
        </p:nvGraphicFramePr>
        <p:xfrm>
          <a:off x="2270760" y="1422400"/>
          <a:ext cx="1366520" cy="520700"/>
        </p:xfrm>
        <a:graphic>
          <a:graphicData uri="http://schemas.openxmlformats.org/presentationml/2006/ole">
            <mc:AlternateContent xmlns:mc="http://schemas.openxmlformats.org/markup-compatibility/2006">
              <mc:Choice xmlns:v="urn:schemas-microsoft-com:vml" Requires="v">
                <p:oleObj spid="_x0000_s57646" r:id="rId4" imgW="532765" imgH="203200" progId="Equation.DSMT4">
                  <p:embed/>
                </p:oleObj>
              </mc:Choice>
              <mc:Fallback>
                <p:oleObj r:id="rId4" imgW="532765" imgH="203200" progId="Equation.DSMT4">
                  <p:embed/>
                  <p:pic>
                    <p:nvPicPr>
                      <p:cNvPr id="0" name="图片 3075"/>
                      <p:cNvPicPr/>
                      <p:nvPr/>
                    </p:nvPicPr>
                    <p:blipFill>
                      <a:blip r:embed="rId5"/>
                      <a:stretch>
                        <a:fillRect/>
                      </a:stretch>
                    </p:blipFill>
                    <p:spPr>
                      <a:xfrm>
                        <a:off x="2270760" y="1422400"/>
                        <a:ext cx="1366520" cy="520700"/>
                      </a:xfrm>
                      <a:prstGeom prst="rect">
                        <a:avLst/>
                      </a:prstGeom>
                      <a:noFill/>
                      <a:ln w="38100">
                        <a:noFill/>
                        <a:miter/>
                      </a:ln>
                    </p:spPr>
                  </p:pic>
                </p:oleObj>
              </mc:Fallback>
            </mc:AlternateContent>
          </a:graphicData>
        </a:graphic>
      </p:graphicFrame>
      <p:graphicFrame>
        <p:nvGraphicFramePr>
          <p:cNvPr id="5" name="对象 -2147482229"/>
          <p:cNvGraphicFramePr>
            <a:graphicFrameLocks noChangeAspect="1"/>
          </p:cNvGraphicFramePr>
          <p:nvPr/>
        </p:nvGraphicFramePr>
        <p:xfrm>
          <a:off x="7453630" y="1422400"/>
          <a:ext cx="910590" cy="520700"/>
        </p:xfrm>
        <a:graphic>
          <a:graphicData uri="http://schemas.openxmlformats.org/presentationml/2006/ole">
            <mc:AlternateContent xmlns:mc="http://schemas.openxmlformats.org/markup-compatibility/2006">
              <mc:Choice xmlns:v="urn:schemas-microsoft-com:vml" Requires="v">
                <p:oleObj spid="_x0000_s57647" r:id="rId6" imgW="355600" imgH="203200" progId="Equation.DSMT4">
                  <p:embed/>
                </p:oleObj>
              </mc:Choice>
              <mc:Fallback>
                <p:oleObj r:id="rId6" imgW="355600" imgH="203200" progId="Equation.DSMT4">
                  <p:embed/>
                  <p:pic>
                    <p:nvPicPr>
                      <p:cNvPr id="0" name="图片 3"/>
                      <p:cNvPicPr/>
                      <p:nvPr/>
                    </p:nvPicPr>
                    <p:blipFill>
                      <a:blip r:embed="rId7"/>
                      <a:stretch>
                        <a:fillRect/>
                      </a:stretch>
                    </p:blipFill>
                    <p:spPr>
                      <a:xfrm>
                        <a:off x="7453630" y="1422400"/>
                        <a:ext cx="910590" cy="520700"/>
                      </a:xfrm>
                      <a:prstGeom prst="rect">
                        <a:avLst/>
                      </a:prstGeom>
                      <a:noFill/>
                      <a:ln w="38100">
                        <a:noFill/>
                        <a:miter/>
                      </a:ln>
                    </p:spPr>
                  </p:pic>
                </p:oleObj>
              </mc:Fallback>
            </mc:AlternateContent>
          </a:graphicData>
        </a:graphic>
      </p:graphicFrame>
      <p:graphicFrame>
        <p:nvGraphicFramePr>
          <p:cNvPr id="7" name="对象 -2147482228"/>
          <p:cNvGraphicFramePr>
            <a:graphicFrameLocks noChangeAspect="1"/>
          </p:cNvGraphicFramePr>
          <p:nvPr/>
        </p:nvGraphicFramePr>
        <p:xfrm>
          <a:off x="1929130" y="1943100"/>
          <a:ext cx="2019935" cy="719455"/>
        </p:xfrm>
        <a:graphic>
          <a:graphicData uri="http://schemas.openxmlformats.org/presentationml/2006/ole">
            <mc:AlternateContent xmlns:mc="http://schemas.openxmlformats.org/markup-compatibility/2006">
              <mc:Choice xmlns:v="urn:schemas-microsoft-com:vml" Requires="v">
                <p:oleObj spid="_x0000_s57648" r:id="rId8" imgW="926465" imgH="330200" progId="Equation.DSMT4">
                  <p:embed/>
                </p:oleObj>
              </mc:Choice>
              <mc:Fallback>
                <p:oleObj r:id="rId8" imgW="926465" imgH="330200" progId="Equation.DSMT4">
                  <p:embed/>
                  <p:pic>
                    <p:nvPicPr>
                      <p:cNvPr id="0" name="图片 4"/>
                      <p:cNvPicPr/>
                      <p:nvPr/>
                    </p:nvPicPr>
                    <p:blipFill>
                      <a:blip r:embed="rId9"/>
                      <a:stretch>
                        <a:fillRect/>
                      </a:stretch>
                    </p:blipFill>
                    <p:spPr>
                      <a:xfrm>
                        <a:off x="1929130" y="1943100"/>
                        <a:ext cx="2019935" cy="719455"/>
                      </a:xfrm>
                      <a:prstGeom prst="rect">
                        <a:avLst/>
                      </a:prstGeom>
                      <a:noFill/>
                      <a:ln w="38100">
                        <a:noFill/>
                        <a:miter/>
                      </a:ln>
                    </p:spPr>
                  </p:pic>
                </p:oleObj>
              </mc:Fallback>
            </mc:AlternateContent>
          </a:graphicData>
        </a:graphic>
      </p:graphicFrame>
      <p:graphicFrame>
        <p:nvGraphicFramePr>
          <p:cNvPr id="9" name="对象 -2147482227"/>
          <p:cNvGraphicFramePr>
            <a:graphicFrameLocks noChangeAspect="1"/>
          </p:cNvGraphicFramePr>
          <p:nvPr/>
        </p:nvGraphicFramePr>
        <p:xfrm>
          <a:off x="975995" y="2766695"/>
          <a:ext cx="953135" cy="492760"/>
        </p:xfrm>
        <a:graphic>
          <a:graphicData uri="http://schemas.openxmlformats.org/presentationml/2006/ole">
            <mc:AlternateContent xmlns:mc="http://schemas.openxmlformats.org/markup-compatibility/2006">
              <mc:Choice xmlns:v="urn:schemas-microsoft-com:vml" Requires="v">
                <p:oleObj spid="_x0000_s57649" r:id="rId10" imgW="342265" imgH="177800" progId="Equation.DSMT4">
                  <p:embed/>
                </p:oleObj>
              </mc:Choice>
              <mc:Fallback>
                <p:oleObj r:id="rId10" imgW="342265" imgH="177800" progId="Equation.DSMT4">
                  <p:embed/>
                  <p:pic>
                    <p:nvPicPr>
                      <p:cNvPr id="0" name="图片 5"/>
                      <p:cNvPicPr/>
                      <p:nvPr/>
                    </p:nvPicPr>
                    <p:blipFill>
                      <a:blip r:embed="rId11"/>
                      <a:stretch>
                        <a:fillRect/>
                      </a:stretch>
                    </p:blipFill>
                    <p:spPr>
                      <a:xfrm>
                        <a:off x="975995" y="2766695"/>
                        <a:ext cx="953135" cy="492760"/>
                      </a:xfrm>
                      <a:prstGeom prst="rect">
                        <a:avLst/>
                      </a:prstGeom>
                      <a:noFill/>
                      <a:ln w="38100">
                        <a:noFill/>
                        <a:miter/>
                      </a:ln>
                    </p:spPr>
                  </p:pic>
                </p:oleObj>
              </mc:Fallback>
            </mc:AlternateContent>
          </a:graphicData>
        </a:graphic>
      </p:graphicFrame>
      <p:graphicFrame>
        <p:nvGraphicFramePr>
          <p:cNvPr id="11" name="对象 -2147482226"/>
          <p:cNvGraphicFramePr>
            <a:graphicFrameLocks noChangeAspect="1"/>
          </p:cNvGraphicFramePr>
          <p:nvPr/>
        </p:nvGraphicFramePr>
        <p:xfrm>
          <a:off x="2673350" y="2662555"/>
          <a:ext cx="1074420" cy="693420"/>
        </p:xfrm>
        <a:graphic>
          <a:graphicData uri="http://schemas.openxmlformats.org/presentationml/2006/ole">
            <mc:AlternateContent xmlns:mc="http://schemas.openxmlformats.org/markup-compatibility/2006">
              <mc:Choice xmlns:v="urn:schemas-microsoft-com:vml" Requires="v">
                <p:oleObj spid="_x0000_s57650" r:id="rId12" imgW="393065" imgH="254000" progId="Equation.DSMT4">
                  <p:embed/>
                </p:oleObj>
              </mc:Choice>
              <mc:Fallback>
                <p:oleObj r:id="rId12" imgW="393065" imgH="254000" progId="Equation.DSMT4">
                  <p:embed/>
                  <p:pic>
                    <p:nvPicPr>
                      <p:cNvPr id="0" name="图片 6"/>
                      <p:cNvPicPr/>
                      <p:nvPr/>
                    </p:nvPicPr>
                    <p:blipFill>
                      <a:blip r:embed="rId13"/>
                      <a:stretch>
                        <a:fillRect/>
                      </a:stretch>
                    </p:blipFill>
                    <p:spPr>
                      <a:xfrm>
                        <a:off x="2673350" y="2662555"/>
                        <a:ext cx="1074420" cy="693420"/>
                      </a:xfrm>
                      <a:prstGeom prst="rect">
                        <a:avLst/>
                      </a:prstGeom>
                      <a:noFill/>
                      <a:ln w="38100">
                        <a:noFill/>
                        <a:miter/>
                      </a:ln>
                    </p:spPr>
                  </p:pic>
                </p:oleObj>
              </mc:Fallback>
            </mc:AlternateContent>
          </a:graphicData>
        </a:graphic>
      </p:graphicFrame>
      <p:graphicFrame>
        <p:nvGraphicFramePr>
          <p:cNvPr id="13" name="对象 -2147482225"/>
          <p:cNvGraphicFramePr>
            <a:graphicFrameLocks noChangeAspect="1"/>
          </p:cNvGraphicFramePr>
          <p:nvPr/>
        </p:nvGraphicFramePr>
        <p:xfrm>
          <a:off x="4462145" y="2774315"/>
          <a:ext cx="1254125" cy="485140"/>
        </p:xfrm>
        <a:graphic>
          <a:graphicData uri="http://schemas.openxmlformats.org/presentationml/2006/ole">
            <mc:AlternateContent xmlns:mc="http://schemas.openxmlformats.org/markup-compatibility/2006">
              <mc:Choice xmlns:v="urn:schemas-microsoft-com:vml" Requires="v">
                <p:oleObj spid="_x0000_s57651" r:id="rId14" imgW="393065" imgH="152400" progId="Equation.DSMT4">
                  <p:embed/>
                </p:oleObj>
              </mc:Choice>
              <mc:Fallback>
                <p:oleObj r:id="rId14" imgW="393065" imgH="152400" progId="Equation.DSMT4">
                  <p:embed/>
                  <p:pic>
                    <p:nvPicPr>
                      <p:cNvPr id="0" name="图片 7"/>
                      <p:cNvPicPr/>
                      <p:nvPr/>
                    </p:nvPicPr>
                    <p:blipFill>
                      <a:blip r:embed="rId15"/>
                      <a:stretch>
                        <a:fillRect/>
                      </a:stretch>
                    </p:blipFill>
                    <p:spPr>
                      <a:xfrm>
                        <a:off x="4462145" y="2774315"/>
                        <a:ext cx="1254125" cy="485140"/>
                      </a:xfrm>
                      <a:prstGeom prst="rect">
                        <a:avLst/>
                      </a:prstGeom>
                      <a:noFill/>
                      <a:ln w="38100">
                        <a:noFill/>
                        <a:miter/>
                      </a:ln>
                    </p:spPr>
                  </p:pic>
                </p:oleObj>
              </mc:Fallback>
            </mc:AlternateContent>
          </a:graphicData>
        </a:graphic>
      </p:graphicFrame>
      <p:graphicFrame>
        <p:nvGraphicFramePr>
          <p:cNvPr id="15" name="对象 -2147482220"/>
          <p:cNvGraphicFramePr>
            <a:graphicFrameLocks noChangeAspect="1"/>
          </p:cNvGraphicFramePr>
          <p:nvPr/>
        </p:nvGraphicFramePr>
        <p:xfrm>
          <a:off x="1604963" y="3460750"/>
          <a:ext cx="6094412" cy="1028700"/>
        </p:xfrm>
        <a:graphic>
          <a:graphicData uri="http://schemas.openxmlformats.org/presentationml/2006/ole">
            <mc:AlternateContent xmlns:mc="http://schemas.openxmlformats.org/markup-compatibility/2006">
              <mc:Choice xmlns:v="urn:schemas-microsoft-com:vml" Requires="v">
                <p:oleObj spid="_x0000_s57652" name="Equation" r:id="rId16" imgW="64922400" imgH="10972800" progId="Equation.DSMT4">
                  <p:embed/>
                </p:oleObj>
              </mc:Choice>
              <mc:Fallback>
                <p:oleObj name="Equation" r:id="rId16" imgW="64922400" imgH="10972800" progId="Equation.DSMT4">
                  <p:embed/>
                  <p:pic>
                    <p:nvPicPr>
                      <p:cNvPr id="0" name="图片 10"/>
                      <p:cNvPicPr/>
                      <p:nvPr/>
                    </p:nvPicPr>
                    <p:blipFill>
                      <a:blip r:embed="rId17"/>
                      <a:stretch>
                        <a:fillRect/>
                      </a:stretch>
                    </p:blipFill>
                    <p:spPr>
                      <a:xfrm>
                        <a:off x="1604963" y="3460750"/>
                        <a:ext cx="6094412" cy="1028700"/>
                      </a:xfrm>
                      <a:prstGeom prst="rect">
                        <a:avLst/>
                      </a:prstGeom>
                      <a:noFill/>
                      <a:ln w="38100">
                        <a:noFill/>
                        <a:miter/>
                      </a:ln>
                    </p:spPr>
                  </p:pic>
                </p:oleObj>
              </mc:Fallback>
            </mc:AlternateContent>
          </a:graphicData>
        </a:graphic>
      </p:graphicFrame>
      <p:graphicFrame>
        <p:nvGraphicFramePr>
          <p:cNvPr id="17" name="对象 -2147482224"/>
          <p:cNvGraphicFramePr>
            <a:graphicFrameLocks noChangeAspect="1"/>
          </p:cNvGraphicFramePr>
          <p:nvPr/>
        </p:nvGraphicFramePr>
        <p:xfrm>
          <a:off x="502285" y="3362325"/>
          <a:ext cx="8309905" cy="1133475"/>
        </p:xfrm>
        <a:graphic>
          <a:graphicData uri="http://schemas.openxmlformats.org/presentationml/2006/ole">
            <mc:AlternateContent xmlns:mc="http://schemas.openxmlformats.org/markup-compatibility/2006">
              <mc:Choice xmlns:v="urn:schemas-microsoft-com:vml" Requires="v">
                <p:oleObj spid="_x0000_s57653" name="Equation" r:id="rId18" imgW="93268800" imgH="10972800" progId="Equation.DSMT4">
                  <p:embed/>
                </p:oleObj>
              </mc:Choice>
              <mc:Fallback>
                <p:oleObj name="Equation" r:id="rId18" imgW="93268800" imgH="10972800" progId="Equation.DSMT4">
                  <p:embed/>
                  <p:pic>
                    <p:nvPicPr>
                      <p:cNvPr id="0" name="图片 8"/>
                      <p:cNvPicPr/>
                      <p:nvPr/>
                    </p:nvPicPr>
                    <p:blipFill>
                      <a:blip r:embed="rId19"/>
                      <a:stretch>
                        <a:fillRect/>
                      </a:stretch>
                    </p:blipFill>
                    <p:spPr>
                      <a:xfrm>
                        <a:off x="502285" y="3362325"/>
                        <a:ext cx="8309905" cy="1133475"/>
                      </a:xfrm>
                      <a:prstGeom prst="rect">
                        <a:avLst/>
                      </a:prstGeom>
                      <a:noFill/>
                      <a:ln w="38100">
                        <a:noFill/>
                        <a:miter/>
                      </a:ln>
                    </p:spPr>
                  </p:pic>
                </p:oleObj>
              </mc:Fallback>
            </mc:AlternateContent>
          </a:graphicData>
        </a:graphic>
      </p:graphicFrame>
      <p:graphicFrame>
        <p:nvGraphicFramePr>
          <p:cNvPr id="19" name="对象 -2147482223"/>
          <p:cNvGraphicFramePr>
            <a:graphicFrameLocks noChangeAspect="1"/>
          </p:cNvGraphicFramePr>
          <p:nvPr/>
        </p:nvGraphicFramePr>
        <p:xfrm>
          <a:off x="991870" y="2760345"/>
          <a:ext cx="937260" cy="484505"/>
        </p:xfrm>
        <a:graphic>
          <a:graphicData uri="http://schemas.openxmlformats.org/presentationml/2006/ole">
            <mc:AlternateContent xmlns:mc="http://schemas.openxmlformats.org/markup-compatibility/2006">
              <mc:Choice xmlns:v="urn:schemas-microsoft-com:vml" Requires="v">
                <p:oleObj spid="_x0000_s57654" r:id="rId20" imgW="342265" imgH="177800" progId="Equation.DSMT4">
                  <p:embed/>
                </p:oleObj>
              </mc:Choice>
              <mc:Fallback>
                <p:oleObj r:id="rId20" imgW="342265" imgH="177800" progId="Equation.DSMT4">
                  <p:embed/>
                  <p:pic>
                    <p:nvPicPr>
                      <p:cNvPr id="0" name="图片 9"/>
                      <p:cNvPicPr/>
                      <p:nvPr/>
                    </p:nvPicPr>
                    <p:blipFill>
                      <a:blip r:embed="rId21"/>
                      <a:stretch>
                        <a:fillRect/>
                      </a:stretch>
                    </p:blipFill>
                    <p:spPr>
                      <a:xfrm>
                        <a:off x="991870" y="2760345"/>
                        <a:ext cx="937260" cy="484505"/>
                      </a:xfrm>
                      <a:prstGeom prst="rect">
                        <a:avLst/>
                      </a:prstGeom>
                      <a:noFill/>
                      <a:ln w="38100">
                        <a:noFill/>
                        <a:miter/>
                      </a:ln>
                    </p:spPr>
                  </p:pic>
                </p:oleObj>
              </mc:Fallback>
            </mc:AlternateContent>
          </a:graphicData>
        </a:graphic>
      </p:graphicFrame>
      <p:graphicFrame>
        <p:nvGraphicFramePr>
          <p:cNvPr id="21" name="对象 -2147482222"/>
          <p:cNvGraphicFramePr>
            <a:graphicFrameLocks noChangeAspect="1"/>
          </p:cNvGraphicFramePr>
          <p:nvPr/>
        </p:nvGraphicFramePr>
        <p:xfrm>
          <a:off x="2644140" y="2644140"/>
          <a:ext cx="1103630" cy="692785"/>
        </p:xfrm>
        <a:graphic>
          <a:graphicData uri="http://schemas.openxmlformats.org/presentationml/2006/ole">
            <mc:AlternateContent xmlns:mc="http://schemas.openxmlformats.org/markup-compatibility/2006">
              <mc:Choice xmlns:v="urn:schemas-microsoft-com:vml" Requires="v">
                <p:oleObj spid="_x0000_s57655" r:id="rId22" imgW="481965" imgH="254000" progId="Equation.DSMT4">
                  <p:embed/>
                </p:oleObj>
              </mc:Choice>
              <mc:Fallback>
                <p:oleObj r:id="rId22" imgW="481965" imgH="254000" progId="Equation.DSMT4">
                  <p:embed/>
                  <p:pic>
                    <p:nvPicPr>
                      <p:cNvPr id="0" name="图片 11"/>
                      <p:cNvPicPr/>
                      <p:nvPr/>
                    </p:nvPicPr>
                    <p:blipFill>
                      <a:blip r:embed="rId23"/>
                      <a:stretch>
                        <a:fillRect/>
                      </a:stretch>
                    </p:blipFill>
                    <p:spPr>
                      <a:xfrm>
                        <a:off x="2644140" y="2644140"/>
                        <a:ext cx="1103630" cy="692785"/>
                      </a:xfrm>
                      <a:prstGeom prst="rect">
                        <a:avLst/>
                      </a:prstGeom>
                      <a:noFill/>
                      <a:ln w="38100">
                        <a:noFill/>
                        <a:miter/>
                      </a:ln>
                    </p:spPr>
                  </p:pic>
                </p:oleObj>
              </mc:Fallback>
            </mc:AlternateContent>
          </a:graphicData>
        </a:graphic>
      </p:graphicFrame>
      <p:sp>
        <p:nvSpPr>
          <p:cNvPr id="23" name="文本框 22"/>
          <p:cNvSpPr txBox="1"/>
          <p:nvPr/>
        </p:nvSpPr>
        <p:spPr>
          <a:xfrm>
            <a:off x="502285" y="4665980"/>
            <a:ext cx="7150100" cy="583565"/>
          </a:xfrm>
          <a:prstGeom prst="rect">
            <a:avLst/>
          </a:prstGeom>
          <a:noFill/>
        </p:spPr>
        <p:txBody>
          <a:bodyPr wrap="square" rtlCol="0">
            <a:spAutoFit/>
          </a:bodyPr>
          <a:lstStyle/>
          <a:p>
            <a:r>
              <a:rPr lang="zh-CN" altLang="en-US" sz="3200">
                <a:solidFill>
                  <a:schemeClr val="tx1"/>
                </a:solidFill>
              </a:rPr>
              <a:t>又由于                             ，因此有</a:t>
            </a:r>
          </a:p>
        </p:txBody>
      </p:sp>
      <p:graphicFrame>
        <p:nvGraphicFramePr>
          <p:cNvPr id="24" name="对象 -2147482219"/>
          <p:cNvGraphicFramePr>
            <a:graphicFrameLocks noChangeAspect="1"/>
          </p:cNvGraphicFramePr>
          <p:nvPr/>
        </p:nvGraphicFramePr>
        <p:xfrm>
          <a:off x="1786255" y="4521200"/>
          <a:ext cx="3434080" cy="939165"/>
        </p:xfrm>
        <a:graphic>
          <a:graphicData uri="http://schemas.openxmlformats.org/presentationml/2006/ole">
            <mc:AlternateContent xmlns:mc="http://schemas.openxmlformats.org/markup-compatibility/2006">
              <mc:Choice xmlns:v="urn:schemas-microsoft-com:vml" Requires="v">
                <p:oleObj spid="_x0000_s57656" r:id="rId24" imgW="1624965" imgH="444500" progId="Equation.DSMT4">
                  <p:embed/>
                </p:oleObj>
              </mc:Choice>
              <mc:Fallback>
                <p:oleObj r:id="rId24" imgW="1624965" imgH="444500" progId="Equation.DSMT4">
                  <p:embed/>
                  <p:pic>
                    <p:nvPicPr>
                      <p:cNvPr id="0" name="图片 12"/>
                      <p:cNvPicPr/>
                      <p:nvPr/>
                    </p:nvPicPr>
                    <p:blipFill>
                      <a:blip r:embed="rId25"/>
                      <a:stretch>
                        <a:fillRect/>
                      </a:stretch>
                    </p:blipFill>
                    <p:spPr>
                      <a:xfrm>
                        <a:off x="1786255" y="4521200"/>
                        <a:ext cx="3434080" cy="939165"/>
                      </a:xfrm>
                      <a:prstGeom prst="rect">
                        <a:avLst/>
                      </a:prstGeom>
                      <a:noFill/>
                      <a:ln w="38100">
                        <a:noFill/>
                        <a:miter/>
                      </a:ln>
                    </p:spPr>
                  </p:pic>
                </p:oleObj>
              </mc:Fallback>
            </mc:AlternateContent>
          </a:graphicData>
        </a:graphic>
      </p:graphicFrame>
      <p:graphicFrame>
        <p:nvGraphicFramePr>
          <p:cNvPr id="26" name="对象 -2147482218"/>
          <p:cNvGraphicFramePr>
            <a:graphicFrameLocks noChangeAspect="1"/>
          </p:cNvGraphicFramePr>
          <p:nvPr/>
        </p:nvGraphicFramePr>
        <p:xfrm>
          <a:off x="3136265" y="5460365"/>
          <a:ext cx="2871470" cy="765810"/>
        </p:xfrm>
        <a:graphic>
          <a:graphicData uri="http://schemas.openxmlformats.org/presentationml/2006/ole">
            <mc:AlternateContent xmlns:mc="http://schemas.openxmlformats.org/markup-compatibility/2006">
              <mc:Choice xmlns:v="urn:schemas-microsoft-com:vml" Requires="v">
                <p:oleObj spid="_x0000_s57657" r:id="rId26" imgW="951865" imgH="254000" progId="Equation.DSMT4">
                  <p:embed/>
                </p:oleObj>
              </mc:Choice>
              <mc:Fallback>
                <p:oleObj r:id="rId26" imgW="951865" imgH="254000" progId="Equation.DSMT4">
                  <p:embed/>
                  <p:pic>
                    <p:nvPicPr>
                      <p:cNvPr id="0" name="图片 13"/>
                      <p:cNvPicPr/>
                      <p:nvPr/>
                    </p:nvPicPr>
                    <p:blipFill>
                      <a:blip r:embed="rId27"/>
                      <a:stretch>
                        <a:fillRect/>
                      </a:stretch>
                    </p:blipFill>
                    <p:spPr>
                      <a:xfrm>
                        <a:off x="3136265" y="5460365"/>
                        <a:ext cx="2871470" cy="765810"/>
                      </a:xfrm>
                      <a:prstGeom prst="rect">
                        <a:avLst/>
                      </a:prstGeom>
                      <a:noFill/>
                      <a:ln w="38100">
                        <a:solidFill>
                          <a:srgbClr val="C00000"/>
                        </a:solid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xit" presetSubtype="1" fill="hold" nodeType="withEffect">
                                  <p:stCondLst>
                                    <p:cond delay="0"/>
                                  </p:stCondLst>
                                  <p:childTnLst>
                                    <p:animEffect transition="out" filter="wipe(up)">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par>
                          <p:cTn id="11" fill="hold">
                            <p:stCondLst>
                              <p:cond delay="500"/>
                            </p:stCondLst>
                            <p:childTnLst>
                              <p:par>
                                <p:cTn id="12" presetID="22" presetClass="exit" presetSubtype="1" fill="hold" nodeType="afterEffect">
                                  <p:stCondLst>
                                    <p:cond delay="0"/>
                                  </p:stCondLst>
                                  <p:childTnLst>
                                    <p:animEffect transition="out" filter="wipe(up)">
                                      <p:cBhvr>
                                        <p:cTn id="13" dur="500"/>
                                        <p:tgtEl>
                                          <p:spTgt spid="15"/>
                                        </p:tgtEl>
                                      </p:cBhvr>
                                    </p:animEffect>
                                    <p:set>
                                      <p:cBhvr>
                                        <p:cTn id="14" dur="1" fill="hold">
                                          <p:stCondLst>
                                            <p:cond delay="499"/>
                                          </p:stCondLst>
                                        </p:cTn>
                                        <p:tgtEl>
                                          <p:spTgt spid="15"/>
                                        </p:tgtEl>
                                        <p:attrNameLst>
                                          <p:attrName>style.visibility</p:attrName>
                                        </p:attrNameLst>
                                      </p:cBhvr>
                                      <p:to>
                                        <p:strVal val="hidden"/>
                                      </p:to>
                                    </p:se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par>
                                <p:cTn id="31" presetID="22" presetClass="entr" presetSubtype="1"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up)">
                                      <p:cBhvr>
                                        <p:cTn id="33" dur="500"/>
                                        <p:tgtEl>
                                          <p:spTgt spid="24"/>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2285" y="360045"/>
            <a:ext cx="8139430" cy="5777230"/>
          </a:xfrm>
        </p:spPr>
        <p:txBody>
          <a:bodyPr/>
          <a:lstStyle/>
          <a:p>
            <a:pPr marL="0" indent="0">
              <a:buNone/>
            </a:pPr>
            <a:r>
              <a:rPr lang="zh-CN" altLang="en-US" sz="3200">
                <a:solidFill>
                  <a:schemeClr val="tx1"/>
                </a:solidFill>
              </a:rPr>
              <a:t>类似地，对于       的一阶导数有：</a:t>
            </a:r>
          </a:p>
        </p:txBody>
      </p:sp>
      <p:graphicFrame>
        <p:nvGraphicFramePr>
          <p:cNvPr id="2" name="对象 -2147482217"/>
          <p:cNvGraphicFramePr>
            <a:graphicFrameLocks noChangeAspect="1"/>
          </p:cNvGraphicFramePr>
          <p:nvPr/>
        </p:nvGraphicFramePr>
        <p:xfrm>
          <a:off x="3138805" y="501015"/>
          <a:ext cx="909320" cy="520065"/>
        </p:xfrm>
        <a:graphic>
          <a:graphicData uri="http://schemas.openxmlformats.org/presentationml/2006/ole">
            <mc:AlternateContent xmlns:mc="http://schemas.openxmlformats.org/markup-compatibility/2006">
              <mc:Choice xmlns:v="urn:schemas-microsoft-com:vml" Requires="v">
                <p:oleObj spid="_x0000_s58570" r:id="rId4" imgW="355600" imgH="203200" progId="Equation.DSMT4">
                  <p:embed/>
                </p:oleObj>
              </mc:Choice>
              <mc:Fallback>
                <p:oleObj r:id="rId4" imgW="355600" imgH="203200" progId="Equation.DSMT4">
                  <p:embed/>
                  <p:pic>
                    <p:nvPicPr>
                      <p:cNvPr id="0" name="图片 3075"/>
                      <p:cNvPicPr/>
                      <p:nvPr/>
                    </p:nvPicPr>
                    <p:blipFill>
                      <a:blip r:embed="rId5"/>
                      <a:stretch>
                        <a:fillRect/>
                      </a:stretch>
                    </p:blipFill>
                    <p:spPr>
                      <a:xfrm>
                        <a:off x="3138805" y="501015"/>
                        <a:ext cx="909320" cy="520065"/>
                      </a:xfrm>
                      <a:prstGeom prst="rect">
                        <a:avLst/>
                      </a:prstGeom>
                      <a:noFill/>
                      <a:ln w="38100">
                        <a:noFill/>
                        <a:miter/>
                      </a:ln>
                    </p:spPr>
                  </p:pic>
                </p:oleObj>
              </mc:Fallback>
            </mc:AlternateContent>
          </a:graphicData>
        </a:graphic>
      </p:graphicFrame>
      <p:graphicFrame>
        <p:nvGraphicFramePr>
          <p:cNvPr id="4" name="对象 -2147482216"/>
          <p:cNvGraphicFramePr>
            <a:graphicFrameLocks noChangeAspect="1"/>
          </p:cNvGraphicFramePr>
          <p:nvPr/>
        </p:nvGraphicFramePr>
        <p:xfrm>
          <a:off x="1325880" y="1297940"/>
          <a:ext cx="6491605" cy="1207135"/>
        </p:xfrm>
        <a:graphic>
          <a:graphicData uri="http://schemas.openxmlformats.org/presentationml/2006/ole">
            <mc:AlternateContent xmlns:mc="http://schemas.openxmlformats.org/markup-compatibility/2006">
              <mc:Choice xmlns:v="urn:schemas-microsoft-com:vml" Requires="v">
                <p:oleObj spid="_x0000_s58571" r:id="rId6" imgW="4902200" imgH="457200" progId="Equation.DSMT4">
                  <p:embed/>
                </p:oleObj>
              </mc:Choice>
              <mc:Fallback>
                <p:oleObj r:id="rId6" imgW="4902200" imgH="457200" progId="Equation.DSMT4">
                  <p:embed/>
                  <p:pic>
                    <p:nvPicPr>
                      <p:cNvPr id="0" name="图片 3"/>
                      <p:cNvPicPr/>
                      <p:nvPr/>
                    </p:nvPicPr>
                    <p:blipFill>
                      <a:blip r:embed="rId7"/>
                      <a:srcRect r="49843"/>
                      <a:stretch>
                        <a:fillRect/>
                      </a:stretch>
                    </p:blipFill>
                    <p:spPr>
                      <a:xfrm>
                        <a:off x="1325880" y="1297940"/>
                        <a:ext cx="6491605" cy="1207135"/>
                      </a:xfrm>
                      <a:prstGeom prst="rect">
                        <a:avLst/>
                      </a:prstGeom>
                      <a:noFill/>
                      <a:ln w="38100">
                        <a:noFill/>
                        <a:miter/>
                      </a:ln>
                    </p:spPr>
                  </p:pic>
                </p:oleObj>
              </mc:Fallback>
            </mc:AlternateContent>
          </a:graphicData>
        </a:graphic>
      </p:graphicFrame>
      <p:graphicFrame>
        <p:nvGraphicFramePr>
          <p:cNvPr id="6" name="对象 5"/>
          <p:cNvGraphicFramePr>
            <a:graphicFrameLocks noChangeAspect="1"/>
          </p:cNvGraphicFramePr>
          <p:nvPr/>
        </p:nvGraphicFramePr>
        <p:xfrm>
          <a:off x="966470" y="2505075"/>
          <a:ext cx="6491605" cy="1207135"/>
        </p:xfrm>
        <a:graphic>
          <a:graphicData uri="http://schemas.openxmlformats.org/presentationml/2006/ole">
            <mc:AlternateContent xmlns:mc="http://schemas.openxmlformats.org/markup-compatibility/2006">
              <mc:Choice xmlns:v="urn:schemas-microsoft-com:vml" Requires="v">
                <p:oleObj spid="_x0000_s58572" r:id="rId8" imgW="4902200" imgH="457200" progId="Equation.DSMT4">
                  <p:embed/>
                </p:oleObj>
              </mc:Choice>
              <mc:Fallback>
                <p:oleObj r:id="rId8" imgW="4902200" imgH="457200" progId="Equation.DSMT4">
                  <p:embed/>
                  <p:pic>
                    <p:nvPicPr>
                      <p:cNvPr id="0" name="图片 5"/>
                      <p:cNvPicPr/>
                      <p:nvPr/>
                    </p:nvPicPr>
                    <p:blipFill>
                      <a:blip r:embed="rId7"/>
                      <a:srcRect l="49843"/>
                      <a:stretch>
                        <a:fillRect/>
                      </a:stretch>
                    </p:blipFill>
                    <p:spPr>
                      <a:xfrm>
                        <a:off x="966470" y="2505075"/>
                        <a:ext cx="6491605" cy="1207135"/>
                      </a:xfrm>
                      <a:prstGeom prst="rect">
                        <a:avLst/>
                      </a:prstGeom>
                      <a:noFill/>
                      <a:ln w="38100">
                        <a:noFill/>
                        <a:miter/>
                      </a:ln>
                    </p:spPr>
                  </p:pic>
                </p:oleObj>
              </mc:Fallback>
            </mc:AlternateContent>
          </a:graphicData>
        </a:graphic>
      </p:graphicFrame>
      <p:sp>
        <p:nvSpPr>
          <p:cNvPr id="8" name="文本框 7"/>
          <p:cNvSpPr txBox="1"/>
          <p:nvPr/>
        </p:nvSpPr>
        <p:spPr>
          <a:xfrm>
            <a:off x="502285" y="3928110"/>
            <a:ext cx="5989320" cy="583565"/>
          </a:xfrm>
          <a:prstGeom prst="rect">
            <a:avLst/>
          </a:prstGeom>
          <a:noFill/>
        </p:spPr>
        <p:txBody>
          <a:bodyPr wrap="square" rtlCol="0">
            <a:spAutoFit/>
          </a:bodyPr>
          <a:lstStyle/>
          <a:p>
            <a:r>
              <a:rPr lang="zh-CN" altLang="en-US" sz="3200"/>
              <a:t>按照        的定义可得：</a:t>
            </a:r>
            <a:r>
              <a:rPr lang="zh-CN" altLang="en-US"/>
              <a:t>         </a:t>
            </a:r>
          </a:p>
        </p:txBody>
      </p:sp>
      <p:graphicFrame>
        <p:nvGraphicFramePr>
          <p:cNvPr id="9" name="对象 -2147482215"/>
          <p:cNvGraphicFramePr>
            <a:graphicFrameLocks noChangeAspect="1"/>
          </p:cNvGraphicFramePr>
          <p:nvPr/>
        </p:nvGraphicFramePr>
        <p:xfrm>
          <a:off x="1477645" y="3928110"/>
          <a:ext cx="843280" cy="584200"/>
        </p:xfrm>
        <a:graphic>
          <a:graphicData uri="http://schemas.openxmlformats.org/presentationml/2006/ole">
            <mc:AlternateContent xmlns:mc="http://schemas.openxmlformats.org/markup-compatibility/2006">
              <mc:Choice xmlns:v="urn:schemas-microsoft-com:vml" Requires="v">
                <p:oleObj spid="_x0000_s58573" r:id="rId9" imgW="330200" imgH="228600" progId="Equation.DSMT4">
                  <p:embed/>
                </p:oleObj>
              </mc:Choice>
              <mc:Fallback>
                <p:oleObj r:id="rId9" imgW="330200" imgH="228600" progId="Equation.DSMT4">
                  <p:embed/>
                  <p:pic>
                    <p:nvPicPr>
                      <p:cNvPr id="0" name="图片 7"/>
                      <p:cNvPicPr/>
                      <p:nvPr/>
                    </p:nvPicPr>
                    <p:blipFill>
                      <a:blip r:embed="rId10"/>
                      <a:stretch>
                        <a:fillRect/>
                      </a:stretch>
                    </p:blipFill>
                    <p:spPr>
                      <a:xfrm>
                        <a:off x="1477645" y="3928110"/>
                        <a:ext cx="843280" cy="584200"/>
                      </a:xfrm>
                      <a:prstGeom prst="rect">
                        <a:avLst/>
                      </a:prstGeom>
                      <a:noFill/>
                      <a:ln w="38100">
                        <a:noFill/>
                        <a:miter/>
                      </a:ln>
                    </p:spPr>
                  </p:pic>
                </p:oleObj>
              </mc:Fallback>
            </mc:AlternateContent>
          </a:graphicData>
        </a:graphic>
      </p:graphicFrame>
      <p:graphicFrame>
        <p:nvGraphicFramePr>
          <p:cNvPr id="11" name="对象 -2147482214"/>
          <p:cNvGraphicFramePr>
            <a:graphicFrameLocks noChangeAspect="1"/>
          </p:cNvGraphicFramePr>
          <p:nvPr/>
        </p:nvGraphicFramePr>
        <p:xfrm>
          <a:off x="4637405" y="3862070"/>
          <a:ext cx="3616960" cy="716280"/>
        </p:xfrm>
        <a:graphic>
          <a:graphicData uri="http://schemas.openxmlformats.org/presentationml/2006/ole">
            <mc:AlternateContent xmlns:mc="http://schemas.openxmlformats.org/markup-compatibility/2006">
              <mc:Choice xmlns:v="urn:schemas-microsoft-com:vml" Requires="v">
                <p:oleObj spid="_x0000_s58574" r:id="rId11" imgW="1281430" imgH="254000" progId="Equation.DSMT4">
                  <p:embed/>
                </p:oleObj>
              </mc:Choice>
              <mc:Fallback>
                <p:oleObj r:id="rId11" imgW="1281430" imgH="254000" progId="Equation.DSMT4">
                  <p:embed/>
                  <p:pic>
                    <p:nvPicPr>
                      <p:cNvPr id="0" name="图片 8"/>
                      <p:cNvPicPr/>
                      <p:nvPr/>
                    </p:nvPicPr>
                    <p:blipFill>
                      <a:blip r:embed="rId12"/>
                      <a:stretch>
                        <a:fillRect/>
                      </a:stretch>
                    </p:blipFill>
                    <p:spPr>
                      <a:xfrm>
                        <a:off x="4637405" y="3862070"/>
                        <a:ext cx="3616960" cy="716280"/>
                      </a:xfrm>
                      <a:prstGeom prst="rect">
                        <a:avLst/>
                      </a:prstGeom>
                      <a:noFill/>
                      <a:ln w="38100">
                        <a:solidFill>
                          <a:srgbClr val="C00000"/>
                        </a:solidFill>
                        <a:miter/>
                      </a:ln>
                    </p:spPr>
                  </p:pic>
                </p:oleObj>
              </mc:Fallback>
            </mc:AlternateContent>
          </a:graphicData>
        </a:graphic>
      </p:graphicFrame>
      <p:sp>
        <p:nvSpPr>
          <p:cNvPr id="15" name="文本框 14"/>
          <p:cNvSpPr txBox="1"/>
          <p:nvPr/>
        </p:nvSpPr>
        <p:spPr>
          <a:xfrm>
            <a:off x="502285" y="4869180"/>
            <a:ext cx="6638925" cy="583565"/>
          </a:xfrm>
          <a:prstGeom prst="rect">
            <a:avLst/>
          </a:prstGeom>
          <a:noFill/>
        </p:spPr>
        <p:txBody>
          <a:bodyPr wrap="square" rtlCol="0">
            <a:spAutoFit/>
          </a:bodyPr>
          <a:lstStyle/>
          <a:p>
            <a:r>
              <a:rPr lang="zh-CN" altLang="en-US" sz="3200"/>
              <a:t>类推可得         的    阶导数为</a:t>
            </a:r>
            <a:r>
              <a:rPr lang="en-US" altLang="zh-CN" sz="3200"/>
              <a:t>:</a:t>
            </a:r>
          </a:p>
        </p:txBody>
      </p:sp>
      <p:graphicFrame>
        <p:nvGraphicFramePr>
          <p:cNvPr id="13" name="对象 -2147482213"/>
          <p:cNvGraphicFramePr>
            <a:graphicFrameLocks noChangeAspect="1"/>
          </p:cNvGraphicFramePr>
          <p:nvPr/>
        </p:nvGraphicFramePr>
        <p:xfrm>
          <a:off x="2186305" y="4920615"/>
          <a:ext cx="1021715" cy="584200"/>
        </p:xfrm>
        <a:graphic>
          <a:graphicData uri="http://schemas.openxmlformats.org/presentationml/2006/ole">
            <mc:AlternateContent xmlns:mc="http://schemas.openxmlformats.org/markup-compatibility/2006">
              <mc:Choice xmlns:v="urn:schemas-microsoft-com:vml" Requires="v">
                <p:oleObj spid="_x0000_s58575" r:id="rId13" imgW="355600" imgH="203200" progId="Equation.DSMT4">
                  <p:embed/>
                </p:oleObj>
              </mc:Choice>
              <mc:Fallback>
                <p:oleObj r:id="rId13" imgW="355600" imgH="203200" progId="Equation.DSMT4">
                  <p:embed/>
                  <p:pic>
                    <p:nvPicPr>
                      <p:cNvPr id="0" name="图片 15"/>
                      <p:cNvPicPr/>
                      <p:nvPr/>
                    </p:nvPicPr>
                    <p:blipFill>
                      <a:blip r:embed="rId14"/>
                      <a:stretch>
                        <a:fillRect/>
                      </a:stretch>
                    </p:blipFill>
                    <p:spPr>
                      <a:xfrm>
                        <a:off x="2186305" y="4920615"/>
                        <a:ext cx="1021715" cy="584200"/>
                      </a:xfrm>
                      <a:prstGeom prst="rect">
                        <a:avLst/>
                      </a:prstGeom>
                      <a:noFill/>
                      <a:ln w="38100">
                        <a:noFill/>
                        <a:miter/>
                      </a:ln>
                    </p:spPr>
                  </p:pic>
                </p:oleObj>
              </mc:Fallback>
            </mc:AlternateContent>
          </a:graphicData>
        </a:graphic>
      </p:graphicFrame>
      <p:graphicFrame>
        <p:nvGraphicFramePr>
          <p:cNvPr id="14" name="对象 -2147482212"/>
          <p:cNvGraphicFramePr>
            <a:graphicFrameLocks noChangeAspect="1"/>
          </p:cNvGraphicFramePr>
          <p:nvPr/>
        </p:nvGraphicFramePr>
        <p:xfrm>
          <a:off x="3623945" y="4921250"/>
          <a:ext cx="530225" cy="583565"/>
        </p:xfrm>
        <a:graphic>
          <a:graphicData uri="http://schemas.openxmlformats.org/presentationml/2006/ole">
            <mc:AlternateContent xmlns:mc="http://schemas.openxmlformats.org/markup-compatibility/2006">
              <mc:Choice xmlns:v="urn:schemas-microsoft-com:vml" Requires="v">
                <p:oleObj spid="_x0000_s58576" r:id="rId15" imgW="127000" imgH="139700" progId="Equation.DSMT4">
                  <p:embed/>
                </p:oleObj>
              </mc:Choice>
              <mc:Fallback>
                <p:oleObj r:id="rId15" imgW="127000" imgH="139700" progId="Equation.DSMT4">
                  <p:embed/>
                  <p:pic>
                    <p:nvPicPr>
                      <p:cNvPr id="0" name="图片 16"/>
                      <p:cNvPicPr/>
                      <p:nvPr/>
                    </p:nvPicPr>
                    <p:blipFill>
                      <a:blip r:embed="rId16"/>
                      <a:stretch>
                        <a:fillRect/>
                      </a:stretch>
                    </p:blipFill>
                    <p:spPr>
                      <a:xfrm>
                        <a:off x="3623945" y="4921250"/>
                        <a:ext cx="530225" cy="583565"/>
                      </a:xfrm>
                      <a:prstGeom prst="rect">
                        <a:avLst/>
                      </a:prstGeom>
                      <a:noFill/>
                      <a:ln w="38100">
                        <a:noFill/>
                        <a:miter/>
                      </a:ln>
                    </p:spPr>
                  </p:pic>
                </p:oleObj>
              </mc:Fallback>
            </mc:AlternateContent>
          </a:graphicData>
        </a:graphic>
      </p:graphicFrame>
      <p:graphicFrame>
        <p:nvGraphicFramePr>
          <p:cNvPr id="18" name="对象 -2147482211"/>
          <p:cNvGraphicFramePr>
            <a:graphicFrameLocks noChangeAspect="1"/>
          </p:cNvGraphicFramePr>
          <p:nvPr/>
        </p:nvGraphicFramePr>
        <p:xfrm>
          <a:off x="2227580" y="5452745"/>
          <a:ext cx="3768090" cy="1210310"/>
        </p:xfrm>
        <a:graphic>
          <a:graphicData uri="http://schemas.openxmlformats.org/presentationml/2006/ole">
            <mc:AlternateContent xmlns:mc="http://schemas.openxmlformats.org/markup-compatibility/2006">
              <mc:Choice xmlns:v="urn:schemas-microsoft-com:vml" Requires="v">
                <p:oleObj spid="_x0000_s58577" r:id="rId17" imgW="1383665" imgH="444500" progId="Equation.DSMT4">
                  <p:embed/>
                </p:oleObj>
              </mc:Choice>
              <mc:Fallback>
                <p:oleObj r:id="rId17" imgW="1383665" imgH="444500" progId="Equation.DSMT4">
                  <p:embed/>
                  <p:pic>
                    <p:nvPicPr>
                      <p:cNvPr id="0" name="图片 17"/>
                      <p:cNvPicPr/>
                      <p:nvPr/>
                    </p:nvPicPr>
                    <p:blipFill>
                      <a:blip r:embed="rId18"/>
                      <a:stretch>
                        <a:fillRect/>
                      </a:stretch>
                    </p:blipFill>
                    <p:spPr>
                      <a:xfrm>
                        <a:off x="2227580" y="5452745"/>
                        <a:ext cx="3768090" cy="1210310"/>
                      </a:xfrm>
                      <a:prstGeom prst="rect">
                        <a:avLst/>
                      </a:prstGeom>
                      <a:noFill/>
                      <a:ln w="38100">
                        <a:solidFill>
                          <a:srgbClr val="C00000"/>
                        </a:solid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22"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3047" y="659965"/>
            <a:ext cx="8139178" cy="648000"/>
          </a:xfrm>
        </p:spPr>
        <p:txBody>
          <a:bodyPr/>
          <a:lstStyle/>
          <a:p>
            <a:r>
              <a:rPr lang="zh-CN" altLang="en-US" sz="3200"/>
              <a:t>4）齐偶性</a:t>
            </a:r>
          </a:p>
        </p:txBody>
      </p:sp>
      <p:sp>
        <p:nvSpPr>
          <p:cNvPr id="3" name="内容占位符 2"/>
          <p:cNvSpPr>
            <a:spLocks noGrp="1"/>
          </p:cNvSpPr>
          <p:nvPr>
            <p:ph idx="1"/>
          </p:nvPr>
        </p:nvSpPr>
        <p:spPr>
          <a:xfrm>
            <a:off x="503047" y="1708750"/>
            <a:ext cx="8139178" cy="5041355"/>
          </a:xfrm>
        </p:spPr>
        <p:txBody>
          <a:bodyPr/>
          <a:lstStyle/>
          <a:p>
            <a:pPr marL="0" indent="0">
              <a:buNone/>
            </a:pPr>
            <a:r>
              <a:rPr lang="zh-CN" altLang="en-US" sz="3200">
                <a:solidFill>
                  <a:schemeClr val="tx1"/>
                </a:solidFill>
              </a:rPr>
              <a:t>对于上式，若取         ，得</a:t>
            </a:r>
            <a:r>
              <a:rPr lang="en-US" altLang="zh-CN" sz="3200">
                <a:solidFill>
                  <a:schemeClr val="tx1"/>
                </a:solidFill>
              </a:rPr>
              <a:t>:</a:t>
            </a:r>
          </a:p>
        </p:txBody>
      </p:sp>
      <p:graphicFrame>
        <p:nvGraphicFramePr>
          <p:cNvPr id="4" name="对象 -2147482209"/>
          <p:cNvGraphicFramePr>
            <a:graphicFrameLocks noChangeAspect="1"/>
          </p:cNvGraphicFramePr>
          <p:nvPr/>
        </p:nvGraphicFramePr>
        <p:xfrm>
          <a:off x="3592830" y="1815465"/>
          <a:ext cx="1193800" cy="504825"/>
        </p:xfrm>
        <a:graphic>
          <a:graphicData uri="http://schemas.openxmlformats.org/presentationml/2006/ole">
            <mc:AlternateContent xmlns:mc="http://schemas.openxmlformats.org/markup-compatibility/2006">
              <mc:Choice xmlns:v="urn:schemas-microsoft-com:vml" Requires="v">
                <p:oleObj spid="_x0000_s59494" r:id="rId4" imgW="418465" imgH="177800" progId="Equation.DSMT4">
                  <p:embed/>
                </p:oleObj>
              </mc:Choice>
              <mc:Fallback>
                <p:oleObj r:id="rId4" imgW="418465" imgH="177800" progId="Equation.DSMT4">
                  <p:embed/>
                  <p:pic>
                    <p:nvPicPr>
                      <p:cNvPr id="0" name="图片 3075"/>
                      <p:cNvPicPr/>
                      <p:nvPr/>
                    </p:nvPicPr>
                    <p:blipFill>
                      <a:blip r:embed="rId5"/>
                      <a:stretch>
                        <a:fillRect/>
                      </a:stretch>
                    </p:blipFill>
                    <p:spPr>
                      <a:xfrm>
                        <a:off x="3592830" y="1815465"/>
                        <a:ext cx="1193800" cy="504825"/>
                      </a:xfrm>
                      <a:prstGeom prst="rect">
                        <a:avLst/>
                      </a:prstGeom>
                      <a:noFill/>
                      <a:ln w="38100">
                        <a:noFill/>
                        <a:miter/>
                      </a:ln>
                    </p:spPr>
                  </p:pic>
                </p:oleObj>
              </mc:Fallback>
            </mc:AlternateContent>
          </a:graphicData>
        </a:graphic>
      </p:graphicFrame>
      <p:graphicFrame>
        <p:nvGraphicFramePr>
          <p:cNvPr id="5" name="对象 -2147482208"/>
          <p:cNvGraphicFramePr>
            <a:graphicFrameLocks noChangeAspect="1"/>
          </p:cNvGraphicFramePr>
          <p:nvPr/>
        </p:nvGraphicFramePr>
        <p:xfrm>
          <a:off x="2444115" y="2659380"/>
          <a:ext cx="4257040" cy="672465"/>
        </p:xfrm>
        <a:graphic>
          <a:graphicData uri="http://schemas.openxmlformats.org/presentationml/2006/ole">
            <mc:AlternateContent xmlns:mc="http://schemas.openxmlformats.org/markup-compatibility/2006">
              <mc:Choice xmlns:v="urn:schemas-microsoft-com:vml" Requires="v">
                <p:oleObj spid="_x0000_s59495" r:id="rId6" imgW="1447800" imgH="228600" progId="Equation.DSMT4">
                  <p:embed/>
                </p:oleObj>
              </mc:Choice>
              <mc:Fallback>
                <p:oleObj r:id="rId6" imgW="1447800" imgH="228600" progId="Equation.DSMT4">
                  <p:embed/>
                  <p:pic>
                    <p:nvPicPr>
                      <p:cNvPr id="0" name="图片 3"/>
                      <p:cNvPicPr/>
                      <p:nvPr/>
                    </p:nvPicPr>
                    <p:blipFill>
                      <a:blip r:embed="rId7"/>
                      <a:stretch>
                        <a:fillRect/>
                      </a:stretch>
                    </p:blipFill>
                    <p:spPr>
                      <a:xfrm>
                        <a:off x="2444115" y="2659380"/>
                        <a:ext cx="4257040" cy="672465"/>
                      </a:xfrm>
                      <a:prstGeom prst="rect">
                        <a:avLst/>
                      </a:prstGeom>
                      <a:noFill/>
                      <a:ln w="38100">
                        <a:solidFill>
                          <a:srgbClr val="C00000"/>
                        </a:solidFill>
                        <a:miter/>
                      </a:ln>
                    </p:spPr>
                  </p:pic>
                </p:oleObj>
              </mc:Fallback>
            </mc:AlternateContent>
          </a:graphicData>
        </a:graphic>
      </p:graphicFrame>
      <p:sp>
        <p:nvSpPr>
          <p:cNvPr id="11" name="文本框 10"/>
          <p:cNvSpPr txBox="1"/>
          <p:nvPr/>
        </p:nvSpPr>
        <p:spPr>
          <a:xfrm>
            <a:off x="502285" y="3649345"/>
            <a:ext cx="8140065" cy="2011045"/>
          </a:xfrm>
          <a:prstGeom prst="rect">
            <a:avLst/>
          </a:prstGeom>
          <a:noFill/>
        </p:spPr>
        <p:txBody>
          <a:bodyPr wrap="square" rtlCol="0">
            <a:spAutoFit/>
          </a:bodyPr>
          <a:lstStyle/>
          <a:p>
            <a:pPr>
              <a:lnSpc>
                <a:spcPct val="130000"/>
              </a:lnSpc>
            </a:pPr>
            <a:r>
              <a:rPr lang="en-US" altLang="zh-CN" sz="3200"/>
              <a:t>      </a:t>
            </a:r>
            <a:r>
              <a:rPr lang="zh-CN" altLang="en-US" sz="3200"/>
              <a:t>这表明，当</a:t>
            </a:r>
            <a:r>
              <a:rPr lang="en-US" altLang="zh-CN" sz="3200"/>
              <a:t>n</a:t>
            </a:r>
            <a:r>
              <a:rPr lang="zh-CN" altLang="en-US" sz="3200"/>
              <a:t>为偶数时，有                      。它们可看作是</a:t>
            </a:r>
            <a:r>
              <a:rPr lang="en-US" altLang="zh-CN" sz="3200"/>
              <a:t>t</a:t>
            </a:r>
            <a:r>
              <a:rPr lang="zh-CN" altLang="en-US" sz="3200"/>
              <a:t>的偶函数。当</a:t>
            </a:r>
            <a:r>
              <a:rPr lang="en-US" altLang="zh-CN" sz="3200"/>
              <a:t>n</a:t>
            </a:r>
            <a:r>
              <a:rPr lang="zh-CN" altLang="en-US" sz="3200"/>
              <a:t>为奇数时，有 </a:t>
            </a:r>
          </a:p>
          <a:p>
            <a:pPr>
              <a:lnSpc>
                <a:spcPct val="130000"/>
              </a:lnSpc>
            </a:pPr>
            <a:r>
              <a:rPr lang="zh-CN" altLang="en-US" sz="3200"/>
              <a:t>                       。它们可看作是</a:t>
            </a:r>
            <a:r>
              <a:rPr lang="en-US" altLang="zh-CN" sz="3200"/>
              <a:t>t</a:t>
            </a:r>
            <a:r>
              <a:rPr lang="zh-CN" altLang="en-US" sz="3200"/>
              <a:t>的奇函数。</a:t>
            </a:r>
          </a:p>
        </p:txBody>
      </p:sp>
      <p:graphicFrame>
        <p:nvGraphicFramePr>
          <p:cNvPr id="7" name="对象 -2147482206"/>
          <p:cNvGraphicFramePr>
            <a:graphicFrameLocks noChangeAspect="1"/>
          </p:cNvGraphicFramePr>
          <p:nvPr/>
        </p:nvGraphicFramePr>
        <p:xfrm>
          <a:off x="5946140" y="3783330"/>
          <a:ext cx="2534920" cy="549910"/>
        </p:xfrm>
        <a:graphic>
          <a:graphicData uri="http://schemas.openxmlformats.org/presentationml/2006/ole">
            <mc:AlternateContent xmlns:mc="http://schemas.openxmlformats.org/markup-compatibility/2006">
              <mc:Choice xmlns:v="urn:schemas-microsoft-com:vml" Requires="v">
                <p:oleObj spid="_x0000_s59496" r:id="rId8" imgW="1054100" imgH="228600" progId="Equation.DSMT4">
                  <p:embed/>
                </p:oleObj>
              </mc:Choice>
              <mc:Fallback>
                <p:oleObj r:id="rId8" imgW="1054100" imgH="228600" progId="Equation.DSMT4">
                  <p:embed/>
                  <p:pic>
                    <p:nvPicPr>
                      <p:cNvPr id="0" name="图片 11"/>
                      <p:cNvPicPr/>
                      <p:nvPr/>
                    </p:nvPicPr>
                    <p:blipFill>
                      <a:blip r:embed="rId9"/>
                      <a:stretch>
                        <a:fillRect/>
                      </a:stretch>
                    </p:blipFill>
                    <p:spPr>
                      <a:xfrm>
                        <a:off x="5946140" y="3783330"/>
                        <a:ext cx="2534920" cy="549910"/>
                      </a:xfrm>
                      <a:prstGeom prst="rect">
                        <a:avLst/>
                      </a:prstGeom>
                      <a:noFill/>
                      <a:ln w="38100">
                        <a:noFill/>
                        <a:miter/>
                      </a:ln>
                    </p:spPr>
                  </p:pic>
                </p:oleObj>
              </mc:Fallback>
            </mc:AlternateContent>
          </a:graphicData>
        </a:graphic>
      </p:graphicFrame>
      <p:graphicFrame>
        <p:nvGraphicFramePr>
          <p:cNvPr id="8" name="对象 -2147482203"/>
          <p:cNvGraphicFramePr>
            <a:graphicFrameLocks noChangeAspect="1"/>
          </p:cNvGraphicFramePr>
          <p:nvPr/>
        </p:nvGraphicFramePr>
        <p:xfrm>
          <a:off x="502285" y="5129530"/>
          <a:ext cx="2653030" cy="530860"/>
        </p:xfrm>
        <a:graphic>
          <a:graphicData uri="http://schemas.openxmlformats.org/presentationml/2006/ole">
            <mc:AlternateContent xmlns:mc="http://schemas.openxmlformats.org/markup-compatibility/2006">
              <mc:Choice xmlns:v="urn:schemas-microsoft-com:vml" Requires="v">
                <p:oleObj spid="_x0000_s59497" r:id="rId10" imgW="1143000" imgH="228600" progId="Equation.DSMT4">
                  <p:embed/>
                </p:oleObj>
              </mc:Choice>
              <mc:Fallback>
                <p:oleObj r:id="rId10" imgW="1143000" imgH="228600" progId="Equation.DSMT4">
                  <p:embed/>
                  <p:pic>
                    <p:nvPicPr>
                      <p:cNvPr id="0" name="图片 12"/>
                      <p:cNvPicPr/>
                      <p:nvPr/>
                    </p:nvPicPr>
                    <p:blipFill>
                      <a:blip r:embed="rId11"/>
                      <a:stretch>
                        <a:fillRect/>
                      </a:stretch>
                    </p:blipFill>
                    <p:spPr>
                      <a:xfrm>
                        <a:off x="502285" y="5129530"/>
                        <a:ext cx="2653030" cy="530860"/>
                      </a:xfrm>
                      <a:prstGeom prst="rect">
                        <a:avLst/>
                      </a:prstGeom>
                      <a:noFill/>
                      <a:ln w="38100">
                        <a:noFill/>
                        <a:miter/>
                      </a:ln>
                    </p:spPr>
                  </p:pic>
                </p:oleObj>
              </mc:Fallback>
            </mc:AlternateContent>
          </a:graphicData>
        </a:graphic>
      </p:graphicFrame>
    </p:spTree>
    <p:custDataLst>
      <p:tags r:id="rId2"/>
    </p:custDataLst>
  </p:cSld>
  <p:clrMapOvr>
    <a:masterClrMapping/>
  </p:clrMapOvr>
  <p:transition>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d8a97209-7687-4350-9347-8ab5f971f9e9"/>
  <p:tag name="COMMONDATA" val="eyJoZGlkIjoiN2NkOTM5ZmVhODBjNTY2ZWU5Njk0NzM4MTFiZWMzMD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1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6.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17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2.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0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3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2612</TotalTime>
  <Words>7908</Words>
  <Application>Microsoft Office PowerPoint</Application>
  <PresentationFormat>全屏显示(4:3)</PresentationFormat>
  <Paragraphs>626</Paragraphs>
  <Slides>163</Slides>
  <Notes>6</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5</vt:i4>
      </vt:variant>
      <vt:variant>
        <vt:lpstr>幻灯片标题</vt:lpstr>
      </vt:variant>
      <vt:variant>
        <vt:i4>163</vt:i4>
      </vt:variant>
    </vt:vector>
  </HeadingPairs>
  <TitlesOfParts>
    <vt:vector size="178" baseType="lpstr">
      <vt:lpstr>仿宋</vt:lpstr>
      <vt:lpstr>楷体</vt:lpstr>
      <vt:lpstr>隶书</vt:lpstr>
      <vt:lpstr>宋体</vt:lpstr>
      <vt:lpstr>微软雅黑</vt:lpstr>
      <vt:lpstr>Arial</vt:lpstr>
      <vt:lpstr>Cambria Math</vt:lpstr>
      <vt:lpstr>Times New Roman</vt:lpstr>
      <vt:lpstr>Office 主题​​</vt:lpstr>
      <vt:lpstr>1_Office 主题​​</vt:lpstr>
      <vt:lpstr>MathType 6.0 Equation</vt:lpstr>
      <vt:lpstr>Microsoft Visio 2003-2010 绘图</vt:lpstr>
      <vt:lpstr>Microsoft Visio 绘图</vt:lpstr>
      <vt:lpstr>Microsoft Visio 2000/2002 Drawing</vt:lpstr>
      <vt:lpstr>Equation</vt:lpstr>
      <vt:lpstr>信号与系统</vt:lpstr>
      <vt:lpstr>信号与系统课程简介</vt:lpstr>
      <vt:lpstr>信号系统的意义</vt:lpstr>
      <vt:lpstr>教材及特点介绍</vt:lpstr>
      <vt:lpstr>课程知识结构图</vt:lpstr>
      <vt:lpstr>课程大纲</vt:lpstr>
      <vt:lpstr>要掌握的核心知识</vt:lpstr>
      <vt:lpstr>课程特点</vt:lpstr>
      <vt:lpstr>如何学好信号与系统</vt:lpstr>
      <vt:lpstr>具体建议</vt:lpstr>
      <vt:lpstr>第一章</vt:lpstr>
      <vt:lpstr>目录及作业</vt:lpstr>
      <vt:lpstr>知识要点</vt:lpstr>
      <vt:lpstr>1.1.1 信息与信号</vt:lpstr>
      <vt:lpstr>PowerPoint 演示文稿</vt:lpstr>
      <vt:lpstr>1.1.2 信号的属性及其描述</vt:lpstr>
      <vt:lpstr>PowerPoint 演示文稿</vt:lpstr>
      <vt:lpstr>       如果一个连续时间信号     的数学表达式如下所示：  </vt:lpstr>
      <vt:lpstr>PowerPoint 演示文稿</vt:lpstr>
      <vt:lpstr>PowerPoint 演示文稿</vt:lpstr>
      <vt:lpstr>PowerPoint 演示文稿</vt:lpstr>
      <vt:lpstr>PowerPoint 演示文稿</vt:lpstr>
      <vt:lpstr>2.信号的描述</vt:lpstr>
      <vt:lpstr>2） 时间波形表示</vt:lpstr>
      <vt:lpstr>3） 频率成份表示</vt:lpstr>
      <vt:lpstr>4） 频谱图表示</vt:lpstr>
      <vt:lpstr>1.1.3 信号的分类</vt:lpstr>
      <vt:lpstr>2.连续信号与离散信号</vt:lpstr>
      <vt:lpstr>3.模拟信号与数字信号</vt:lpstr>
      <vt:lpstr>4.周期信号与非周期信号</vt:lpstr>
      <vt:lpstr>5.实信号与复信号</vt:lpstr>
      <vt:lpstr>信号与系统</vt:lpstr>
      <vt:lpstr>1.1.4 几种常用的基本信号</vt:lpstr>
      <vt:lpstr>2.正弦信号</vt:lpstr>
      <vt:lpstr>3. 单位阶跃信号</vt:lpstr>
      <vt:lpstr>4. 宽度为   的单位脉冲信号</vt:lpstr>
      <vt:lpstr>5.单位冲激信号</vt:lpstr>
      <vt:lpstr>PowerPoint 演示文稿</vt:lpstr>
      <vt:lpstr>2）狄拉克函数定义</vt:lpstr>
      <vt:lpstr>PowerPoint 演示文稿</vt:lpstr>
      <vt:lpstr>PowerPoint 演示文稿</vt:lpstr>
      <vt:lpstr>PowerPoint 演示文稿</vt:lpstr>
      <vt:lpstr>3） 基于广义函数的定义</vt:lpstr>
      <vt:lpstr>3） 基于广义函数的定义</vt:lpstr>
      <vt:lpstr>PowerPoint 演示文稿</vt:lpstr>
      <vt:lpstr>PowerPoint 演示文稿</vt:lpstr>
      <vt:lpstr>PowerPoint 演示文稿</vt:lpstr>
      <vt:lpstr>如果定义δ(t)的n阶导数</vt:lpstr>
      <vt:lpstr>1.1.5 信号的基本运算</vt:lpstr>
      <vt:lpstr>2.翻转与平移</vt:lpstr>
      <vt:lpstr>PowerPoint 演示文稿</vt:lpstr>
      <vt:lpstr>PowerPoint 演示文稿</vt:lpstr>
      <vt:lpstr>PowerPoint 演示文稿</vt:lpstr>
      <vt:lpstr>3.波形展缩与尺度变换</vt:lpstr>
      <vt:lpstr>PowerPoint 演示文稿</vt:lpstr>
      <vt:lpstr>例题：</vt:lpstr>
      <vt:lpstr>2需要思考的问题：</vt:lpstr>
      <vt:lpstr>信号与系统</vt:lpstr>
      <vt:lpstr>复习</vt:lpstr>
      <vt:lpstr>4.卷积积分</vt:lpstr>
      <vt:lpstr>思考：卷积的意义</vt:lpstr>
      <vt:lpstr>1) 卷积积分的图解法</vt:lpstr>
      <vt:lpstr>PowerPoint 演示文稿</vt:lpstr>
      <vt:lpstr>PowerPoint 演示文稿</vt:lpstr>
      <vt:lpstr>PowerPoint 演示文稿</vt:lpstr>
      <vt:lpstr>PowerPoint 演示文稿</vt:lpstr>
      <vt:lpstr>PowerPoint 演示文稿</vt:lpstr>
      <vt:lpstr>不相交区间       上的卷积积分过程及结果 </vt:lpstr>
      <vt:lpstr>部分相交区间上的卷积积分过程及结果</vt:lpstr>
      <vt:lpstr>PowerPoint 演示文稿</vt:lpstr>
      <vt:lpstr>部分相交区间上的卷积积分过程及结果</vt:lpstr>
      <vt:lpstr>不相交区间       上的卷积积分过程及结果</vt:lpstr>
      <vt:lpstr>PowerPoint 演示文稿</vt:lpstr>
      <vt:lpstr>图解法小结</vt:lpstr>
      <vt:lpstr>2) 卷积积分的基本性质</vt:lpstr>
      <vt:lpstr>PowerPoint 演示文稿</vt:lpstr>
      <vt:lpstr>4普通函数与冲激函数的卷积：</vt:lpstr>
      <vt:lpstr>PowerPoint 演示文稿</vt:lpstr>
      <vt:lpstr>PowerPoint 演示文稿</vt:lpstr>
      <vt:lpstr>PowerPoint 演示文稿</vt:lpstr>
      <vt:lpstr>7卷积运算中的微分积分转移性质：</vt:lpstr>
      <vt:lpstr>8微分积分转移性质证明：</vt:lpstr>
      <vt:lpstr>9其他性质：</vt:lpstr>
      <vt:lpstr>PowerPoint 演示文稿</vt:lpstr>
      <vt:lpstr>PowerPoint 演示文稿</vt:lpstr>
      <vt:lpstr>所以：</vt:lpstr>
      <vt:lpstr>3.需要思考的问题</vt:lpstr>
      <vt:lpstr>信号与系统</vt:lpstr>
      <vt:lpstr>复习1：卷积性质</vt:lpstr>
      <vt:lpstr>复习1：卷积性质</vt:lpstr>
      <vt:lpstr>5. 冲击函数的性质与运算</vt:lpstr>
      <vt:lpstr>5. 冲击函数的性质与运算</vt:lpstr>
      <vt:lpstr>PowerPoint 演示文稿</vt:lpstr>
      <vt:lpstr>PowerPoint 演示文稿</vt:lpstr>
      <vt:lpstr>2）移位</vt:lpstr>
      <vt:lpstr>PowerPoint 演示文稿</vt:lpstr>
      <vt:lpstr>3）尺度变换</vt:lpstr>
      <vt:lpstr>PowerPoint 演示文稿</vt:lpstr>
      <vt:lpstr>4）齐偶性</vt:lpstr>
      <vt:lpstr>5）与普通函数的卷积</vt:lpstr>
      <vt:lpstr>1.1.6 信号的分解</vt:lpstr>
      <vt:lpstr>PowerPoint 演示文稿</vt:lpstr>
      <vt:lpstr>PowerPoint 演示文稿</vt:lpstr>
      <vt:lpstr>2. 信号      的正交展开</vt:lpstr>
      <vt:lpstr>PowerPoint 演示文稿</vt:lpstr>
      <vt:lpstr>PowerPoint 演示文稿</vt:lpstr>
      <vt:lpstr>PowerPoint 演示文稿</vt:lpstr>
      <vt:lpstr>至此可以给出如下定理：</vt:lpstr>
      <vt:lpstr>3.几种常用的正交展开式</vt:lpstr>
      <vt:lpstr>PowerPoint 演示文稿</vt:lpstr>
      <vt:lpstr>2）复指数函数展开式</vt:lpstr>
      <vt:lpstr>PowerPoint 演示文稿</vt:lpstr>
      <vt:lpstr>3）信号的脉冲分解</vt:lpstr>
      <vt:lpstr>PowerPoint 演示文稿</vt:lpstr>
      <vt:lpstr>PowerPoint 演示文稿</vt:lpstr>
      <vt:lpstr>4.需要思考的问题</vt:lpstr>
      <vt:lpstr>信号与系统</vt:lpstr>
      <vt:lpstr>复习：冲击函数的性质与运算</vt:lpstr>
      <vt:lpstr>复习：冲击函数的性质与运算</vt:lpstr>
      <vt:lpstr>复习：正交分解</vt:lpstr>
      <vt:lpstr>1.2 系统的基本概念</vt:lpstr>
      <vt:lpstr>PowerPoint 演示文稿</vt:lpstr>
      <vt:lpstr>PowerPoint 演示文稿</vt:lpstr>
      <vt:lpstr>1.2.2 系统的性质</vt:lpstr>
      <vt:lpstr>1.2.2 系统的性质</vt:lpstr>
      <vt:lpstr>PowerPoint 演示文稿</vt:lpstr>
      <vt:lpstr>PowerPoint 演示文稿</vt:lpstr>
      <vt:lpstr>2. 时不变与时变特性</vt:lpstr>
      <vt:lpstr>由于时不变系统的参数不随时间变化，故系统的零状态响应形式就与输入信号的接入时间无关，也就是说，如果激励f(t)作用于系统所引起的相应y_f (t)，那么，当激励延迟一定的时t_d接入时，他所引起的零状态响应也延迟了相同的时间.      即若  则有</vt:lpstr>
      <vt:lpstr>      如果LTI系统在激励作用下，其零状态响应为，那么有如下对应关系成立：</vt:lpstr>
      <vt:lpstr>PowerPoint 演示文稿</vt:lpstr>
      <vt:lpstr>PowerPoint 演示文稿</vt:lpstr>
      <vt:lpstr>3.因果性与预测性</vt:lpstr>
      <vt:lpstr>PowerPoint 演示文稿</vt:lpstr>
      <vt:lpstr>PowerPoint 演示文稿</vt:lpstr>
      <vt:lpstr>PowerPoint 演示文稿</vt:lpstr>
      <vt:lpstr>PowerPoint 演示文稿</vt:lpstr>
      <vt:lpstr>4. 稳定性</vt:lpstr>
      <vt:lpstr>1.2.3 系统的描述</vt:lpstr>
      <vt:lpstr>PowerPoint 演示文稿</vt:lpstr>
      <vt:lpstr>系统的描述</vt:lpstr>
      <vt:lpstr>2.系统的输入输出描述</vt:lpstr>
      <vt:lpstr>PowerPoint 演示文稿</vt:lpstr>
      <vt:lpstr>PowerPoint 演示文稿</vt:lpstr>
      <vt:lpstr>PowerPoint 演示文稿</vt:lpstr>
      <vt:lpstr>PowerPoint 演示文稿</vt:lpstr>
      <vt:lpstr>3.系统的状态空间描述</vt:lpstr>
      <vt:lpstr>PowerPoint 演示文稿</vt:lpstr>
      <vt:lpstr>PowerPoint 演示文稿</vt:lpstr>
      <vt:lpstr>PowerPoint 演示文稿</vt:lpstr>
      <vt:lpstr>PowerPoint 演示文稿</vt:lpstr>
      <vt:lpstr>PowerPoint 演示文稿</vt:lpstr>
      <vt:lpstr>PowerPoint 演示文稿</vt:lpstr>
      <vt:lpstr>状态空间描述的特点</vt:lpstr>
      <vt:lpstr>4.系统的方框图描述</vt:lpstr>
      <vt:lpstr>4.系统的方框图描述</vt:lpstr>
      <vt:lpstr> 我们来看一个例题: </vt:lpstr>
      <vt:lpstr>1.2.4 系统分类</vt:lpstr>
      <vt:lpstr>1.3 信号与系统</vt:lpstr>
      <vt:lpstr>1.3.2系统分析方法</vt:lpstr>
      <vt:lpstr>1.3.3 信号与系统分析方法的应用</vt:lpstr>
      <vt:lpstr>总结</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信号与系统</dc:title>
  <dc:creator/>
  <cp:lastModifiedBy>NWU</cp:lastModifiedBy>
  <cp:revision>323</cp:revision>
  <dcterms:created xsi:type="dcterms:W3CDTF">2020-03-05T03:35:00Z</dcterms:created>
  <dcterms:modified xsi:type="dcterms:W3CDTF">2025-03-10T05:38:06Z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D9067494142744ED8B5E2834DFA29EA9_12</vt:lpwstr>
  </property>
</Properties>
</file>